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1750" y="0"/>
            <a:ext cx="18209895" cy="2112645"/>
          </a:xfrm>
          <a:custGeom>
            <a:avLst/>
            <a:gdLst/>
            <a:ahLst/>
            <a:cxnLst/>
            <a:rect l="l" t="t" r="r" b="b"/>
            <a:pathLst>
              <a:path w="18209895" h="2112645">
                <a:moveTo>
                  <a:pt x="0" y="0"/>
                </a:moveTo>
                <a:lnTo>
                  <a:pt x="18209894" y="0"/>
                </a:lnTo>
                <a:lnTo>
                  <a:pt x="18209894" y="2112644"/>
                </a:lnTo>
                <a:lnTo>
                  <a:pt x="0" y="2112644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66775" y="524891"/>
            <a:ext cx="11541125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굴림"/>
                <a:cs typeface="굴림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F69646"/>
                </a:solidFill>
                <a:latin typeface="굴림"/>
                <a:cs typeface="굴림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굴림"/>
                <a:cs typeface="굴림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1750" y="0"/>
            <a:ext cx="18211800" cy="2114550"/>
          </a:xfrm>
          <a:custGeom>
            <a:avLst/>
            <a:gdLst/>
            <a:ahLst/>
            <a:cxnLst/>
            <a:rect l="l" t="t" r="r" b="b"/>
            <a:pathLst>
              <a:path w="18211800" h="2114550">
                <a:moveTo>
                  <a:pt x="0" y="0"/>
                </a:moveTo>
                <a:lnTo>
                  <a:pt x="18211799" y="0"/>
                </a:lnTo>
                <a:lnTo>
                  <a:pt x="18211799" y="2114549"/>
                </a:lnTo>
                <a:lnTo>
                  <a:pt x="0" y="211454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526415" y="1470659"/>
            <a:ext cx="4520565" cy="189230"/>
          </a:xfrm>
          <a:custGeom>
            <a:avLst/>
            <a:gdLst/>
            <a:ahLst/>
            <a:cxnLst/>
            <a:rect l="l" t="t" r="r" b="b"/>
            <a:pathLst>
              <a:path w="4520565" h="189230">
                <a:moveTo>
                  <a:pt x="0" y="0"/>
                </a:moveTo>
                <a:lnTo>
                  <a:pt x="4520564" y="0"/>
                </a:lnTo>
                <a:lnTo>
                  <a:pt x="4520564" y="189229"/>
                </a:lnTo>
                <a:lnTo>
                  <a:pt x="0" y="189229"/>
                </a:lnTo>
                <a:lnTo>
                  <a:pt x="0" y="0"/>
                </a:lnTo>
                <a:close/>
              </a:path>
            </a:pathLst>
          </a:custGeom>
          <a:solidFill>
            <a:srgbClr val="FC9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5029200" y="1568450"/>
            <a:ext cx="11947525" cy="13335"/>
          </a:xfrm>
          <a:custGeom>
            <a:avLst/>
            <a:gdLst/>
            <a:ahLst/>
            <a:cxnLst/>
            <a:rect l="l" t="t" r="r" b="b"/>
            <a:pathLst>
              <a:path w="11947525" h="13334">
                <a:moveTo>
                  <a:pt x="0" y="13334"/>
                </a:moveTo>
                <a:lnTo>
                  <a:pt x="11947524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F69646"/>
                </a:solidFill>
                <a:latin typeface="굴림"/>
                <a:cs typeface="굴림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1750" y="0"/>
            <a:ext cx="18209895" cy="2112645"/>
          </a:xfrm>
          <a:custGeom>
            <a:avLst/>
            <a:gdLst/>
            <a:ahLst/>
            <a:cxnLst/>
            <a:rect l="l" t="t" r="r" b="b"/>
            <a:pathLst>
              <a:path w="18209895" h="2112645">
                <a:moveTo>
                  <a:pt x="0" y="0"/>
                </a:moveTo>
                <a:lnTo>
                  <a:pt x="18209894" y="0"/>
                </a:lnTo>
                <a:lnTo>
                  <a:pt x="18209894" y="2112644"/>
                </a:lnTo>
                <a:lnTo>
                  <a:pt x="0" y="2112644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526415" y="1470659"/>
            <a:ext cx="4518660" cy="187325"/>
          </a:xfrm>
          <a:custGeom>
            <a:avLst/>
            <a:gdLst/>
            <a:ahLst/>
            <a:cxnLst/>
            <a:rect l="l" t="t" r="r" b="b"/>
            <a:pathLst>
              <a:path w="4518660" h="187325">
                <a:moveTo>
                  <a:pt x="0" y="0"/>
                </a:moveTo>
                <a:lnTo>
                  <a:pt x="4518659" y="0"/>
                </a:lnTo>
                <a:lnTo>
                  <a:pt x="4518659" y="187324"/>
                </a:lnTo>
                <a:lnTo>
                  <a:pt x="0" y="187324"/>
                </a:lnTo>
                <a:lnTo>
                  <a:pt x="0" y="0"/>
                </a:lnTo>
                <a:close/>
              </a:path>
            </a:pathLst>
          </a:custGeom>
          <a:solidFill>
            <a:srgbClr val="FC9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5029200" y="1568450"/>
            <a:ext cx="11945620" cy="11430"/>
          </a:xfrm>
          <a:custGeom>
            <a:avLst/>
            <a:gdLst/>
            <a:ahLst/>
            <a:cxnLst/>
            <a:rect l="l" t="t" r="r" b="b"/>
            <a:pathLst>
              <a:path w="11945619" h="11430">
                <a:moveTo>
                  <a:pt x="0" y="11429"/>
                </a:moveTo>
                <a:lnTo>
                  <a:pt x="1194561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F69646"/>
                </a:solidFill>
                <a:latin typeface="굴림"/>
                <a:cs typeface="굴림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647700" y="596900"/>
            <a:ext cx="16192499" cy="1511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8140700" y="1549400"/>
            <a:ext cx="1206499" cy="1206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0" y="402590"/>
            <a:ext cx="18272759" cy="94799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079500" y="8119744"/>
            <a:ext cx="16113760" cy="1762760"/>
          </a:xfrm>
          <a:custGeom>
            <a:avLst/>
            <a:gdLst/>
            <a:ahLst/>
            <a:cxnLst/>
            <a:rect l="l" t="t" r="r" b="b"/>
            <a:pathLst>
              <a:path w="16113760" h="1762759">
                <a:moveTo>
                  <a:pt x="0" y="0"/>
                </a:moveTo>
                <a:lnTo>
                  <a:pt x="16113759" y="0"/>
                </a:lnTo>
                <a:lnTo>
                  <a:pt x="16113759" y="1762759"/>
                </a:lnTo>
                <a:lnTo>
                  <a:pt x="0" y="1762759"/>
                </a:lnTo>
                <a:lnTo>
                  <a:pt x="0" y="0"/>
                </a:lnTo>
                <a:close/>
              </a:path>
            </a:pathLst>
          </a:custGeom>
          <a:solidFill>
            <a:srgbClr val="8FAB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6310629" y="2889885"/>
            <a:ext cx="4358640" cy="1881505"/>
          </a:xfrm>
          <a:custGeom>
            <a:avLst/>
            <a:gdLst/>
            <a:ahLst/>
            <a:cxnLst/>
            <a:rect l="l" t="t" r="r" b="b"/>
            <a:pathLst>
              <a:path w="4358640" h="1881504">
                <a:moveTo>
                  <a:pt x="0" y="0"/>
                </a:moveTo>
                <a:lnTo>
                  <a:pt x="4358639" y="0"/>
                </a:lnTo>
                <a:lnTo>
                  <a:pt x="4358639" y="1881504"/>
                </a:lnTo>
                <a:lnTo>
                  <a:pt x="0" y="1881504"/>
                </a:lnTo>
                <a:lnTo>
                  <a:pt x="0" y="0"/>
                </a:lnTo>
                <a:close/>
              </a:path>
            </a:pathLst>
          </a:custGeom>
          <a:solidFill>
            <a:srgbClr val="BEC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8358505" y="4477384"/>
            <a:ext cx="1143635" cy="516255"/>
          </a:xfrm>
          <a:custGeom>
            <a:avLst/>
            <a:gdLst/>
            <a:ahLst/>
            <a:cxnLst/>
            <a:rect l="l" t="t" r="r" b="b"/>
            <a:pathLst>
              <a:path w="1143634" h="516254">
                <a:moveTo>
                  <a:pt x="0" y="0"/>
                </a:moveTo>
                <a:lnTo>
                  <a:pt x="1143634" y="0"/>
                </a:lnTo>
                <a:lnTo>
                  <a:pt x="1143634" y="516254"/>
                </a:lnTo>
                <a:lnTo>
                  <a:pt x="0" y="516254"/>
                </a:lnTo>
                <a:lnTo>
                  <a:pt x="0" y="0"/>
                </a:lnTo>
                <a:close/>
              </a:path>
            </a:pathLst>
          </a:custGeom>
          <a:solidFill>
            <a:srgbClr val="BEC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96008" y="566198"/>
            <a:ext cx="14095983" cy="1851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F69646"/>
                </a:solidFill>
                <a:latin typeface="굴림"/>
                <a:cs typeface="굴림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2419" y="3179381"/>
            <a:ext cx="15123160" cy="5266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굴림"/>
                <a:cs typeface="굴림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jpg"/><Relationship Id="rId3" Type="http://schemas.openxmlformats.org/officeDocument/2006/relationships/image" Target="../media/image58.jpg"/><Relationship Id="rId4" Type="http://schemas.openxmlformats.org/officeDocument/2006/relationships/image" Target="../media/image59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jpg"/><Relationship Id="rId3" Type="http://schemas.openxmlformats.org/officeDocument/2006/relationships/image" Target="../media/image61.jpg"/><Relationship Id="rId4" Type="http://schemas.openxmlformats.org/officeDocument/2006/relationships/image" Target="../media/image62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jp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Relationship Id="rId3" Type="http://schemas.openxmlformats.org/officeDocument/2006/relationships/image" Target="../media/image75.png"/><Relationship Id="rId4" Type="http://schemas.openxmlformats.org/officeDocument/2006/relationships/image" Target="../media/image7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jpg"/><Relationship Id="rId3" Type="http://schemas.openxmlformats.org/officeDocument/2006/relationships/image" Target="../media/image78.jpg"/><Relationship Id="rId4" Type="http://schemas.openxmlformats.org/officeDocument/2006/relationships/image" Target="../media/image79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jpg"/><Relationship Id="rId9" Type="http://schemas.openxmlformats.org/officeDocument/2006/relationships/image" Target="../media/image87.png"/><Relationship Id="rId10" Type="http://schemas.openxmlformats.org/officeDocument/2006/relationships/image" Target="../media/image88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g"/><Relationship Id="rId3" Type="http://schemas.openxmlformats.org/officeDocument/2006/relationships/image" Target="../media/image96.jp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jpg"/><Relationship Id="rId3" Type="http://schemas.openxmlformats.org/officeDocument/2006/relationships/image" Target="../media/image103.jpg"/><Relationship Id="rId4" Type="http://schemas.openxmlformats.org/officeDocument/2006/relationships/image" Target="../media/image104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jpg"/><Relationship Id="rId3" Type="http://schemas.openxmlformats.org/officeDocument/2006/relationships/image" Target="../media/image106.jpg"/><Relationship Id="rId4" Type="http://schemas.openxmlformats.org/officeDocument/2006/relationships/image" Target="../media/image107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8.jpg"/><Relationship Id="rId3" Type="http://schemas.openxmlformats.org/officeDocument/2006/relationships/image" Target="../media/image109.jpg"/><Relationship Id="rId4" Type="http://schemas.openxmlformats.org/officeDocument/2006/relationships/image" Target="../media/image110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jpg"/><Relationship Id="rId3" Type="http://schemas.openxmlformats.org/officeDocument/2006/relationships/image" Target="../media/image112.png"/><Relationship Id="rId4" Type="http://schemas.openxmlformats.org/officeDocument/2006/relationships/image" Target="../media/image113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4.jpg"/><Relationship Id="rId3" Type="http://schemas.openxmlformats.org/officeDocument/2006/relationships/image" Target="../media/image115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6.jpg"/><Relationship Id="rId3" Type="http://schemas.openxmlformats.org/officeDocument/2006/relationships/image" Target="../media/image117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jpg"/><Relationship Id="rId9" Type="http://schemas.openxmlformats.org/officeDocument/2006/relationships/image" Target="../media/image125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6.jpg"/><Relationship Id="rId3" Type="http://schemas.openxmlformats.org/officeDocument/2006/relationships/image" Target="../media/image127.jpg"/><Relationship Id="rId4" Type="http://schemas.openxmlformats.org/officeDocument/2006/relationships/image" Target="../media/image128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jpg"/><Relationship Id="rId3" Type="http://schemas.openxmlformats.org/officeDocument/2006/relationships/image" Target="../media/image130.jpg"/><Relationship Id="rId4" Type="http://schemas.openxmlformats.org/officeDocument/2006/relationships/image" Target="../media/image131.png"/><Relationship Id="rId5" Type="http://schemas.openxmlformats.org/officeDocument/2006/relationships/image" Target="../media/image132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3.jpg"/><Relationship Id="rId3" Type="http://schemas.openxmlformats.org/officeDocument/2006/relationships/image" Target="../media/image134.jpg"/><Relationship Id="rId4" Type="http://schemas.openxmlformats.org/officeDocument/2006/relationships/image" Target="../media/image135.jpg"/><Relationship Id="rId5" Type="http://schemas.openxmlformats.org/officeDocument/2006/relationships/image" Target="../media/image136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7.jpg"/><Relationship Id="rId3" Type="http://schemas.openxmlformats.org/officeDocument/2006/relationships/image" Target="../media/image138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jpg"/><Relationship Id="rId3" Type="http://schemas.openxmlformats.org/officeDocument/2006/relationships/image" Target="../media/image151.png"/><Relationship Id="rId4" Type="http://schemas.openxmlformats.org/officeDocument/2006/relationships/image" Target="../media/image152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jpg"/><Relationship Id="rId3" Type="http://schemas.openxmlformats.org/officeDocument/2006/relationships/image" Target="../media/image154.png"/><Relationship Id="rId4" Type="http://schemas.openxmlformats.org/officeDocument/2006/relationships/image" Target="../media/image155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7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jpg"/><Relationship Id="rId3" Type="http://schemas.openxmlformats.org/officeDocument/2006/relationships/image" Target="../media/image169.jp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jpg"/><Relationship Id="rId9" Type="http://schemas.openxmlformats.org/officeDocument/2006/relationships/image" Target="../media/image181.png"/><Relationship Id="rId10" Type="http://schemas.openxmlformats.org/officeDocument/2006/relationships/image" Target="../media/image182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jp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jpg"/><Relationship Id="rId9" Type="http://schemas.openxmlformats.org/officeDocument/2006/relationships/image" Target="../media/image195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6.jpg"/><Relationship Id="rId3" Type="http://schemas.openxmlformats.org/officeDocument/2006/relationships/image" Target="../media/image197.jp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jpg"/><Relationship Id="rId7" Type="http://schemas.openxmlformats.org/officeDocument/2006/relationships/image" Target="../media/image201.png"/><Relationship Id="rId8" Type="http://schemas.openxmlformats.org/officeDocument/2006/relationships/image" Target="../media/image20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Relationship Id="rId10" Type="http://schemas.openxmlformats.org/officeDocument/2006/relationships/image" Target="../media/image211.png"/><Relationship Id="rId11" Type="http://schemas.openxmlformats.org/officeDocument/2006/relationships/image" Target="../media/image212.png"/><Relationship Id="rId12" Type="http://schemas.openxmlformats.org/officeDocument/2006/relationships/image" Target="../media/image213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4.jpg"/><Relationship Id="rId3" Type="http://schemas.openxmlformats.org/officeDocument/2006/relationships/image" Target="../media/image215.jpg"/><Relationship Id="rId4" Type="http://schemas.openxmlformats.org/officeDocument/2006/relationships/image" Target="../media/image216.jp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png"/><Relationship Id="rId3" Type="http://schemas.openxmlformats.org/officeDocument/2006/relationships/image" Target="../media/image222.jpg"/><Relationship Id="rId4" Type="http://schemas.openxmlformats.org/officeDocument/2006/relationships/image" Target="../media/image223.jpg"/><Relationship Id="rId5" Type="http://schemas.openxmlformats.org/officeDocument/2006/relationships/image" Target="../media/image224.png"/><Relationship Id="rId6" Type="http://schemas.openxmlformats.org/officeDocument/2006/relationships/image" Target="../media/image225.png"/><Relationship Id="rId7" Type="http://schemas.openxmlformats.org/officeDocument/2006/relationships/image" Target="../media/image226.png"/><Relationship Id="rId8" Type="http://schemas.openxmlformats.org/officeDocument/2006/relationships/image" Target="../media/image227.png"/><Relationship Id="rId9" Type="http://schemas.openxmlformats.org/officeDocument/2006/relationships/image" Target="../media/image228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9.jp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jpg"/><Relationship Id="rId8" Type="http://schemas.openxmlformats.org/officeDocument/2006/relationships/image" Target="../media/image235.png"/><Relationship Id="rId9" Type="http://schemas.openxmlformats.org/officeDocument/2006/relationships/image" Target="../media/image236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7.jpg"/><Relationship Id="rId3" Type="http://schemas.openxmlformats.org/officeDocument/2006/relationships/image" Target="../media/image238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9.jpg"/><Relationship Id="rId3" Type="http://schemas.openxmlformats.org/officeDocument/2006/relationships/image" Target="../media/image240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1.jpg"/><Relationship Id="rId3" Type="http://schemas.openxmlformats.org/officeDocument/2006/relationships/image" Target="../media/image242.jpg"/><Relationship Id="rId4" Type="http://schemas.openxmlformats.org/officeDocument/2006/relationships/image" Target="../media/image243.jp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4.jpg"/><Relationship Id="rId3" Type="http://schemas.openxmlformats.org/officeDocument/2006/relationships/image" Target="../media/image245.png"/><Relationship Id="rId4" Type="http://schemas.openxmlformats.org/officeDocument/2006/relationships/image" Target="../media/image246.png"/><Relationship Id="rId5" Type="http://schemas.openxmlformats.org/officeDocument/2006/relationships/image" Target="../media/image247.png"/><Relationship Id="rId6" Type="http://schemas.openxmlformats.org/officeDocument/2006/relationships/image" Target="../media/image248.png"/><Relationship Id="rId7" Type="http://schemas.openxmlformats.org/officeDocument/2006/relationships/image" Target="../media/image249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0.jp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jpg"/><Relationship Id="rId8" Type="http://schemas.openxmlformats.org/officeDocument/2006/relationships/image" Target="../media/image256.jpg"/><Relationship Id="rId9" Type="http://schemas.openxmlformats.org/officeDocument/2006/relationships/image" Target="../media/image257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8.jp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jpg"/><Relationship Id="rId8" Type="http://schemas.openxmlformats.org/officeDocument/2006/relationships/image" Target="../media/image264.jpg"/><Relationship Id="rId9" Type="http://schemas.openxmlformats.org/officeDocument/2006/relationships/image" Target="../media/image265.jpg"/><Relationship Id="rId10" Type="http://schemas.openxmlformats.org/officeDocument/2006/relationships/image" Target="../media/image266.jpg"/><Relationship Id="rId11" Type="http://schemas.openxmlformats.org/officeDocument/2006/relationships/image" Target="../media/image267.jpg"/><Relationship Id="rId12" Type="http://schemas.openxmlformats.org/officeDocument/2006/relationships/image" Target="../media/image268.png"/><Relationship Id="rId13" Type="http://schemas.openxmlformats.org/officeDocument/2006/relationships/image" Target="../media/image26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0.jpg"/><Relationship Id="rId3" Type="http://schemas.openxmlformats.org/officeDocument/2006/relationships/image" Target="../media/image271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2.jpg"/><Relationship Id="rId3" Type="http://schemas.openxmlformats.org/officeDocument/2006/relationships/image" Target="../media/image273.jpg"/><Relationship Id="rId4" Type="http://schemas.openxmlformats.org/officeDocument/2006/relationships/image" Target="../media/image274.jp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5.jpg"/><Relationship Id="rId3" Type="http://schemas.openxmlformats.org/officeDocument/2006/relationships/image" Target="../media/image276.jpg"/><Relationship Id="rId4" Type="http://schemas.openxmlformats.org/officeDocument/2006/relationships/image" Target="../media/image277.jpg"/><Relationship Id="rId5" Type="http://schemas.openxmlformats.org/officeDocument/2006/relationships/image" Target="../media/image278.jpg"/><Relationship Id="rId6" Type="http://schemas.openxmlformats.org/officeDocument/2006/relationships/image" Target="../media/image279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0.jpg"/><Relationship Id="rId3" Type="http://schemas.openxmlformats.org/officeDocument/2006/relationships/image" Target="../media/image281.jpg"/><Relationship Id="rId4" Type="http://schemas.openxmlformats.org/officeDocument/2006/relationships/image" Target="../media/image282.jpg"/><Relationship Id="rId5" Type="http://schemas.openxmlformats.org/officeDocument/2006/relationships/image" Target="../media/image283.jpg"/><Relationship Id="rId6" Type="http://schemas.openxmlformats.org/officeDocument/2006/relationships/image" Target="../media/image284.jp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5.jpg"/><Relationship Id="rId3" Type="http://schemas.openxmlformats.org/officeDocument/2006/relationships/image" Target="../media/image286.jpg"/><Relationship Id="rId4" Type="http://schemas.openxmlformats.org/officeDocument/2006/relationships/image" Target="../media/image287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8.jpg"/><Relationship Id="rId3" Type="http://schemas.openxmlformats.org/officeDocument/2006/relationships/image" Target="../media/image289.jpg"/><Relationship Id="rId4" Type="http://schemas.openxmlformats.org/officeDocument/2006/relationships/image" Target="../media/image290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jp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jpg"/><Relationship Id="rId3" Type="http://schemas.openxmlformats.org/officeDocument/2006/relationships/image" Target="../media/image53.jpg"/><Relationship Id="rId4" Type="http://schemas.openxmlformats.org/officeDocument/2006/relationships/image" Target="../media/image54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jpg"/><Relationship Id="rId3" Type="http://schemas.openxmlformats.org/officeDocument/2006/relationships/image" Target="../media/image56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6400" y="374650"/>
            <a:ext cx="17475199" cy="9537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899400" y="1625600"/>
            <a:ext cx="1689099" cy="1689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087370" y="596900"/>
            <a:ext cx="11313159" cy="9613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16400" y="7696200"/>
            <a:ext cx="9055099" cy="18027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394200" y="7848600"/>
            <a:ext cx="2349499" cy="5968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261521" y="7953336"/>
            <a:ext cx="60960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35" b="1">
                <a:solidFill>
                  <a:srgbClr val="285D7A"/>
                </a:solidFill>
                <a:latin typeface="굴림"/>
                <a:cs typeface="굴림"/>
              </a:rPr>
              <a:t>조장</a:t>
            </a:r>
            <a:endParaRPr sz="2300">
              <a:latin typeface="굴림"/>
              <a:cs typeface="굴림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327344" y="3244173"/>
            <a:ext cx="8833485" cy="4041140"/>
          </a:xfrm>
          <a:prstGeom prst="rect"/>
        </p:spPr>
        <p:txBody>
          <a:bodyPr wrap="square" lIns="0" tIns="85725" rIns="0" bIns="0" rtlCol="0" vert="horz">
            <a:spAutoFit/>
          </a:bodyPr>
          <a:lstStyle/>
          <a:p>
            <a:pPr marL="12700" marR="5080" indent="3281045">
              <a:lnSpc>
                <a:spcPts val="15780"/>
              </a:lnSpc>
              <a:spcBef>
                <a:spcPts val="675"/>
              </a:spcBef>
            </a:pPr>
            <a:r>
              <a:rPr dirty="0" sz="13200" spc="-760" b="0">
                <a:solidFill>
                  <a:srgbClr val="D4A6BD"/>
                </a:solidFill>
                <a:latin typeface="Noto Sans KR Light"/>
                <a:cs typeface="Noto Sans KR Light"/>
              </a:rPr>
              <a:t>1조 </a:t>
            </a:r>
            <a:r>
              <a:rPr dirty="0" sz="13200" spc="-760" b="0">
                <a:solidFill>
                  <a:srgbClr val="285D7A"/>
                </a:solidFill>
                <a:latin typeface="Noto Sans KR Light"/>
                <a:cs typeface="Noto Sans KR Light"/>
              </a:rPr>
              <a:t> </a:t>
            </a:r>
            <a:r>
              <a:rPr dirty="0" sz="13200" spc="-535" b="0">
                <a:solidFill>
                  <a:srgbClr val="285D7A"/>
                </a:solidFill>
                <a:latin typeface="Noto Sans KR Light"/>
                <a:cs typeface="Noto Sans KR Light"/>
              </a:rPr>
              <a:t>내일 </a:t>
            </a:r>
            <a:r>
              <a:rPr dirty="0" sz="13200" spc="-650" b="0">
                <a:solidFill>
                  <a:srgbClr val="285D7A"/>
                </a:solidFill>
                <a:latin typeface="Noto Sans KR Light"/>
                <a:cs typeface="Noto Sans KR Light"/>
              </a:rPr>
              <a:t>뭐</a:t>
            </a:r>
            <a:r>
              <a:rPr dirty="0" sz="13200" spc="-645" b="0">
                <a:solidFill>
                  <a:srgbClr val="285D7A"/>
                </a:solidFill>
                <a:latin typeface="Noto Sans KR Light"/>
                <a:cs typeface="Noto Sans KR Light"/>
              </a:rPr>
              <a:t> </a:t>
            </a:r>
            <a:r>
              <a:rPr dirty="0" sz="13200" spc="-120" b="0">
                <a:solidFill>
                  <a:srgbClr val="285D7A"/>
                </a:solidFill>
                <a:latin typeface="Noto Sans KR Light"/>
                <a:cs typeface="Noto Sans KR Light"/>
              </a:rPr>
              <a:t>먹지?</a:t>
            </a:r>
            <a:endParaRPr sz="13200">
              <a:latin typeface="Noto Sans KR Light"/>
              <a:cs typeface="Noto Sans KR Ligh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94200" y="8686800"/>
            <a:ext cx="2349499" cy="5968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261521" y="8791536"/>
            <a:ext cx="609600" cy="375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300" spc="35" b="1">
                <a:solidFill>
                  <a:srgbClr val="285D7A"/>
                </a:solidFill>
                <a:latin typeface="굴림"/>
                <a:cs typeface="굴림"/>
              </a:rPr>
              <a:t>조원</a:t>
            </a:r>
            <a:endParaRPr sz="2300">
              <a:latin typeface="굴림"/>
              <a:cs typeface="굴림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44334" y="7803005"/>
            <a:ext cx="4500245" cy="1635760"/>
          </a:xfrm>
          <a:prstGeom prst="rect">
            <a:avLst/>
          </a:prstGeom>
        </p:spPr>
        <p:txBody>
          <a:bodyPr wrap="square" lIns="0" tIns="132715" rIns="0" bIns="0" rtlCol="0" vert="horz">
            <a:spAutoFit/>
          </a:bodyPr>
          <a:lstStyle/>
          <a:p>
            <a:pPr marL="465455">
              <a:lnSpc>
                <a:spcPct val="100000"/>
              </a:lnSpc>
              <a:spcBef>
                <a:spcPts val="1045"/>
              </a:spcBef>
            </a:pPr>
            <a:r>
              <a:rPr dirty="0" sz="3000" spc="50" b="1">
                <a:solidFill>
                  <a:srgbClr val="285D7A"/>
                </a:solidFill>
                <a:latin typeface="굴림"/>
                <a:cs typeface="굴림"/>
              </a:rPr>
              <a:t>최유진</a:t>
            </a:r>
            <a:endParaRPr sz="3000">
              <a:latin typeface="굴림"/>
              <a:cs typeface="굴림"/>
            </a:endParaRPr>
          </a:p>
          <a:p>
            <a:pPr marL="12700" marR="5080" indent="457200">
              <a:lnSpc>
                <a:spcPts val="3590"/>
              </a:lnSpc>
              <a:spcBef>
                <a:spcPts val="1075"/>
              </a:spcBef>
              <a:tabLst>
                <a:tab pos="1906905" algn="l"/>
                <a:tab pos="3343910" algn="l"/>
              </a:tabLst>
            </a:pPr>
            <a:r>
              <a:rPr dirty="0" sz="3000" spc="50" b="1">
                <a:solidFill>
                  <a:srgbClr val="285D7A"/>
                </a:solidFill>
                <a:latin typeface="굴림"/>
                <a:cs typeface="굴림"/>
              </a:rPr>
              <a:t>박인병</a:t>
            </a:r>
            <a:r>
              <a:rPr dirty="0" sz="3000" spc="50" b="1">
                <a:solidFill>
                  <a:srgbClr val="285D7A"/>
                </a:solidFill>
                <a:latin typeface="굴림"/>
                <a:cs typeface="굴림"/>
              </a:rPr>
              <a:t>	</a:t>
            </a:r>
            <a:r>
              <a:rPr dirty="0" sz="3000" spc="50" b="1">
                <a:solidFill>
                  <a:srgbClr val="285D7A"/>
                </a:solidFill>
                <a:latin typeface="굴림"/>
                <a:cs typeface="굴림"/>
              </a:rPr>
              <a:t>이소진</a:t>
            </a:r>
            <a:r>
              <a:rPr dirty="0" sz="3000" spc="50" b="1">
                <a:solidFill>
                  <a:srgbClr val="285D7A"/>
                </a:solidFill>
                <a:latin typeface="굴림"/>
                <a:cs typeface="굴림"/>
              </a:rPr>
              <a:t>	</a:t>
            </a:r>
            <a:r>
              <a:rPr dirty="0" sz="3000" spc="35" b="1">
                <a:solidFill>
                  <a:srgbClr val="285D7A"/>
                </a:solidFill>
                <a:latin typeface="굴림"/>
                <a:cs typeface="굴림"/>
              </a:rPr>
              <a:t>최승민  </a:t>
            </a:r>
            <a:r>
              <a:rPr dirty="0" sz="3000" spc="50" b="1">
                <a:solidFill>
                  <a:srgbClr val="285D7A"/>
                </a:solidFill>
                <a:latin typeface="굴림"/>
                <a:cs typeface="굴림"/>
              </a:rPr>
              <a:t>한진성</a:t>
            </a:r>
            <a:endParaRPr sz="3000">
              <a:latin typeface="굴림"/>
              <a:cs typeface="굴림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011795" y="1621790"/>
            <a:ext cx="1464309" cy="14643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09260" cy="2112010"/>
          </a:xfrm>
          <a:custGeom>
            <a:avLst/>
            <a:gdLst/>
            <a:ahLst/>
            <a:cxnLst/>
            <a:rect l="l" t="t" r="r" b="b"/>
            <a:pathLst>
              <a:path w="18209260" h="2112010">
                <a:moveTo>
                  <a:pt x="0" y="0"/>
                </a:moveTo>
                <a:lnTo>
                  <a:pt x="18209259" y="0"/>
                </a:lnTo>
                <a:lnTo>
                  <a:pt x="18209259" y="2112009"/>
                </a:lnTo>
                <a:lnTo>
                  <a:pt x="0" y="211200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6415" y="1470659"/>
            <a:ext cx="4518025" cy="186690"/>
          </a:xfrm>
          <a:custGeom>
            <a:avLst/>
            <a:gdLst/>
            <a:ahLst/>
            <a:cxnLst/>
            <a:rect l="l" t="t" r="r" b="b"/>
            <a:pathLst>
              <a:path w="4518025" h="186689">
                <a:moveTo>
                  <a:pt x="0" y="0"/>
                </a:moveTo>
                <a:lnTo>
                  <a:pt x="4518024" y="0"/>
                </a:lnTo>
                <a:lnTo>
                  <a:pt x="4518024" y="186689"/>
                </a:lnTo>
                <a:lnTo>
                  <a:pt x="0" y="186689"/>
                </a:lnTo>
                <a:lnTo>
                  <a:pt x="0" y="0"/>
                </a:lnTo>
                <a:close/>
              </a:path>
            </a:pathLst>
          </a:custGeom>
          <a:solidFill>
            <a:srgbClr val="93B3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29200" y="1568450"/>
            <a:ext cx="11944985" cy="10795"/>
          </a:xfrm>
          <a:custGeom>
            <a:avLst/>
            <a:gdLst/>
            <a:ahLst/>
            <a:cxnLst/>
            <a:rect l="l" t="t" r="r" b="b"/>
            <a:pathLst>
              <a:path w="11944985" h="10794">
                <a:moveTo>
                  <a:pt x="0" y="10794"/>
                </a:moveTo>
                <a:lnTo>
                  <a:pt x="11944984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93750" y="523875"/>
            <a:ext cx="11955145" cy="1108710"/>
          </a:xfrm>
          <a:custGeom>
            <a:avLst/>
            <a:gdLst/>
            <a:ahLst/>
            <a:cxnLst/>
            <a:rect l="l" t="t" r="r" b="b"/>
            <a:pathLst>
              <a:path w="11955145" h="1108710">
                <a:moveTo>
                  <a:pt x="0" y="0"/>
                </a:moveTo>
                <a:lnTo>
                  <a:pt x="11955144" y="0"/>
                </a:lnTo>
                <a:lnTo>
                  <a:pt x="11955144" y="1108709"/>
                </a:lnTo>
                <a:lnTo>
                  <a:pt x="0" y="110870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79475" y="524891"/>
            <a:ext cx="890397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196580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기술적 구현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4800" spc="-5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비밀번호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변경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공</a:t>
            </a:r>
            <a:r>
              <a:rPr dirty="0" sz="2400" spc="-225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통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94120" y="3081027"/>
            <a:ext cx="5639431" cy="62490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148820" y="3006725"/>
            <a:ext cx="5639427" cy="6306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2275" y="3081027"/>
            <a:ext cx="5639428" cy="62966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09260" cy="2112010"/>
          </a:xfrm>
          <a:custGeom>
            <a:avLst/>
            <a:gdLst/>
            <a:ahLst/>
            <a:cxnLst/>
            <a:rect l="l" t="t" r="r" b="b"/>
            <a:pathLst>
              <a:path w="18209260" h="2112010">
                <a:moveTo>
                  <a:pt x="0" y="0"/>
                </a:moveTo>
                <a:lnTo>
                  <a:pt x="18209259" y="0"/>
                </a:lnTo>
                <a:lnTo>
                  <a:pt x="18209259" y="2112009"/>
                </a:lnTo>
                <a:lnTo>
                  <a:pt x="0" y="211200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6415" y="1470659"/>
            <a:ext cx="4518025" cy="186690"/>
          </a:xfrm>
          <a:custGeom>
            <a:avLst/>
            <a:gdLst/>
            <a:ahLst/>
            <a:cxnLst/>
            <a:rect l="l" t="t" r="r" b="b"/>
            <a:pathLst>
              <a:path w="4518025" h="186689">
                <a:moveTo>
                  <a:pt x="0" y="0"/>
                </a:moveTo>
                <a:lnTo>
                  <a:pt x="4518024" y="0"/>
                </a:lnTo>
                <a:lnTo>
                  <a:pt x="4518024" y="186689"/>
                </a:lnTo>
                <a:lnTo>
                  <a:pt x="0" y="186689"/>
                </a:lnTo>
                <a:lnTo>
                  <a:pt x="0" y="0"/>
                </a:lnTo>
                <a:close/>
              </a:path>
            </a:pathLst>
          </a:custGeom>
          <a:solidFill>
            <a:srgbClr val="93B3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29200" y="1568450"/>
            <a:ext cx="11944985" cy="10795"/>
          </a:xfrm>
          <a:custGeom>
            <a:avLst/>
            <a:gdLst/>
            <a:ahLst/>
            <a:cxnLst/>
            <a:rect l="l" t="t" r="r" b="b"/>
            <a:pathLst>
              <a:path w="11944985" h="10794">
                <a:moveTo>
                  <a:pt x="0" y="10794"/>
                </a:moveTo>
                <a:lnTo>
                  <a:pt x="11944984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22990" algn="l"/>
              </a:tabLst>
            </a:pPr>
            <a:r>
              <a:rPr dirty="0"/>
              <a:t>기술적</a:t>
            </a:r>
            <a:r>
              <a:rPr dirty="0" spc="-265"/>
              <a:t> </a:t>
            </a:r>
            <a:r>
              <a:rPr dirty="0"/>
              <a:t>구현</a:t>
            </a:r>
            <a:r>
              <a:rPr dirty="0" spc="-270"/>
              <a:t> </a:t>
            </a:r>
            <a:r>
              <a:rPr dirty="0">
                <a:latin typeface="Arial"/>
                <a:cs typeface="Arial"/>
              </a:rPr>
              <a:t>- </a:t>
            </a:r>
            <a:r>
              <a:rPr dirty="0"/>
              <a:t>비밀번호</a:t>
            </a:r>
            <a:r>
              <a:rPr dirty="0" spc="-265"/>
              <a:t> </a:t>
            </a:r>
            <a:r>
              <a:rPr dirty="0"/>
              <a:t>변경</a:t>
            </a:r>
            <a:r>
              <a:rPr dirty="0">
                <a:latin typeface="Arial"/>
                <a:cs typeface="Arial"/>
              </a:rPr>
              <a:t>(</a:t>
            </a:r>
            <a:r>
              <a:rPr dirty="0"/>
              <a:t>예외</a:t>
            </a:r>
            <a:r>
              <a:rPr dirty="0" spc="-265"/>
              <a:t> </a:t>
            </a:r>
            <a:r>
              <a:rPr dirty="0"/>
              <a:t>상황</a:t>
            </a:r>
            <a:r>
              <a:rPr dirty="0">
                <a:latin typeface="Arial"/>
                <a:cs typeface="Arial"/>
              </a:rPr>
              <a:t>)	</a:t>
            </a:r>
            <a:r>
              <a:rPr dirty="0" sz="2400">
                <a:solidFill>
                  <a:srgbClr val="595959"/>
                </a:solidFill>
              </a:rPr>
              <a:t>공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6775" y="1268603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595959"/>
                </a:solidFill>
                <a:latin typeface="굴림"/>
                <a:cs typeface="굴림"/>
              </a:rPr>
              <a:t>통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5145" y="3182627"/>
            <a:ext cx="5639431" cy="6220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323445" y="3188977"/>
            <a:ext cx="5639433" cy="6182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14770" y="3173102"/>
            <a:ext cx="5629909" cy="6220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09260" cy="2112010"/>
          </a:xfrm>
          <a:custGeom>
            <a:avLst/>
            <a:gdLst/>
            <a:ahLst/>
            <a:cxnLst/>
            <a:rect l="l" t="t" r="r" b="b"/>
            <a:pathLst>
              <a:path w="18209260" h="2112010">
                <a:moveTo>
                  <a:pt x="0" y="0"/>
                </a:moveTo>
                <a:lnTo>
                  <a:pt x="18209259" y="0"/>
                </a:lnTo>
                <a:lnTo>
                  <a:pt x="18209259" y="2112009"/>
                </a:lnTo>
                <a:lnTo>
                  <a:pt x="0" y="211200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043545" y="2384425"/>
            <a:ext cx="9335769" cy="1360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43545" y="3971925"/>
            <a:ext cx="9335769" cy="1360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399145" y="2803525"/>
            <a:ext cx="521969" cy="521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99145" y="4391025"/>
            <a:ext cx="521969" cy="5219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6415" y="1470659"/>
            <a:ext cx="4518025" cy="186690"/>
          </a:xfrm>
          <a:custGeom>
            <a:avLst/>
            <a:gdLst/>
            <a:ahLst/>
            <a:cxnLst/>
            <a:rect l="l" t="t" r="r" b="b"/>
            <a:pathLst>
              <a:path w="4518025" h="186689">
                <a:moveTo>
                  <a:pt x="0" y="0"/>
                </a:moveTo>
                <a:lnTo>
                  <a:pt x="4518024" y="0"/>
                </a:lnTo>
                <a:lnTo>
                  <a:pt x="4518024" y="186689"/>
                </a:lnTo>
                <a:lnTo>
                  <a:pt x="0" y="186689"/>
                </a:lnTo>
                <a:lnTo>
                  <a:pt x="0" y="0"/>
                </a:lnTo>
                <a:close/>
              </a:path>
            </a:pathLst>
          </a:custGeom>
          <a:solidFill>
            <a:srgbClr val="B2A0C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29200" y="1568450"/>
            <a:ext cx="11944985" cy="10795"/>
          </a:xfrm>
          <a:custGeom>
            <a:avLst/>
            <a:gdLst/>
            <a:ahLst/>
            <a:cxnLst/>
            <a:rect l="l" t="t" r="r" b="b"/>
            <a:pathLst>
              <a:path w="11944985" h="10794">
                <a:moveTo>
                  <a:pt x="0" y="10794"/>
                </a:moveTo>
                <a:lnTo>
                  <a:pt x="11944984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15701010" cy="831850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12447905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주요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기능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및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기술적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구현</a:t>
            </a:r>
            <a:r>
              <a:rPr dirty="0" sz="4800" spc="-27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회원가입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페이지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공</a:t>
            </a:r>
            <a:r>
              <a:rPr dirty="0" sz="2400" spc="-140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통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43545" y="5502910"/>
            <a:ext cx="9335769" cy="13601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99145" y="5922010"/>
            <a:ext cx="521969" cy="5219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2570" y="1816100"/>
            <a:ext cx="7045324" cy="82816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043545" y="7049770"/>
            <a:ext cx="9335769" cy="13601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399145" y="7468870"/>
            <a:ext cx="521969" cy="5219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043545" y="8606155"/>
            <a:ext cx="9335769" cy="13601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399145" y="9025255"/>
            <a:ext cx="521969" cy="5219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9097645" y="2779014"/>
            <a:ext cx="7688580" cy="67348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latin typeface="굴림"/>
                <a:cs typeface="굴림"/>
              </a:rPr>
              <a:t>개인</a:t>
            </a:r>
            <a:r>
              <a:rPr dirty="0" sz="3200" spc="-5">
                <a:latin typeface="Times New Roman"/>
                <a:cs typeface="Times New Roman"/>
              </a:rPr>
              <a:t>, </a:t>
            </a:r>
            <a:r>
              <a:rPr dirty="0" sz="3200" spc="50" b="1">
                <a:latin typeface="굴림"/>
                <a:cs typeface="굴림"/>
              </a:rPr>
              <a:t>사업자</a:t>
            </a:r>
            <a:r>
              <a:rPr dirty="0" sz="3200" spc="-18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선택</a:t>
            </a:r>
            <a:endParaRPr sz="32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 marL="12700" marR="355600">
              <a:lnSpc>
                <a:spcPct val="100000"/>
              </a:lnSpc>
              <a:spcBef>
                <a:spcPts val="2485"/>
              </a:spcBef>
            </a:pPr>
            <a:r>
              <a:rPr dirty="0" sz="3200" spc="50" b="1">
                <a:latin typeface="굴림"/>
                <a:cs typeface="굴림"/>
              </a:rPr>
              <a:t>중복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-5" b="1">
                <a:latin typeface="굴림"/>
                <a:cs typeface="굴림"/>
              </a:rPr>
              <a:t>확인</a:t>
            </a:r>
            <a:r>
              <a:rPr dirty="0" sz="3200" spc="-5">
                <a:latin typeface="Times New Roman"/>
                <a:cs typeface="Times New Roman"/>
              </a:rPr>
              <a:t>,</a:t>
            </a:r>
            <a:r>
              <a:rPr dirty="0" sz="3200" spc="-70">
                <a:latin typeface="Times New Roman"/>
                <a:cs typeface="Times New Roman"/>
              </a:rPr>
              <a:t> </a:t>
            </a:r>
            <a:r>
              <a:rPr dirty="0" sz="3200" spc="50" b="1">
                <a:latin typeface="굴림"/>
                <a:cs typeface="굴림"/>
              </a:rPr>
              <a:t>비밀번호</a:t>
            </a:r>
            <a:r>
              <a:rPr dirty="0" sz="3200" spc="-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불일치</a:t>
            </a:r>
            <a:r>
              <a:rPr dirty="0" sz="3200" spc="-760" b="1">
                <a:latin typeface="굴림"/>
                <a:cs typeface="굴림"/>
              </a:rPr>
              <a:t> </a:t>
            </a:r>
            <a:r>
              <a:rPr dirty="0" sz="3200" spc="-315">
                <a:latin typeface="Times New Roman"/>
                <a:cs typeface="Times New Roman"/>
              </a:rPr>
              <a:t>,</a:t>
            </a:r>
            <a:r>
              <a:rPr dirty="0" sz="3200" spc="-70">
                <a:latin typeface="Times New Roman"/>
                <a:cs typeface="Times New Roman"/>
              </a:rPr>
              <a:t> </a:t>
            </a:r>
            <a:r>
              <a:rPr dirty="0" sz="3200" spc="50" b="1">
                <a:latin typeface="굴림"/>
                <a:cs typeface="굴림"/>
              </a:rPr>
              <a:t>정보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미</a:t>
            </a:r>
            <a:r>
              <a:rPr dirty="0" sz="3200" spc="-3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기입  등 각종 예외사항</a:t>
            </a:r>
            <a:r>
              <a:rPr dirty="0" sz="3200" spc="-66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적용</a:t>
            </a:r>
            <a:endParaRPr sz="32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615"/>
              </a:spcBef>
            </a:pPr>
            <a:r>
              <a:rPr dirty="0" sz="3200" spc="50" b="1">
                <a:latin typeface="굴림"/>
                <a:cs typeface="굴림"/>
              </a:rPr>
              <a:t>가입 시 회원 정보</a:t>
            </a:r>
            <a:r>
              <a:rPr dirty="0" sz="3200" spc="-735" b="1">
                <a:latin typeface="굴림"/>
                <a:cs typeface="굴림"/>
              </a:rPr>
              <a:t> </a:t>
            </a:r>
            <a:r>
              <a:rPr dirty="0" sz="3200" spc="-370">
                <a:latin typeface="Times New Roman"/>
                <a:cs typeface="Times New Roman"/>
              </a:rPr>
              <a:t>DB </a:t>
            </a:r>
            <a:r>
              <a:rPr dirty="0" sz="3200" spc="50" b="1">
                <a:latin typeface="굴림"/>
                <a:cs typeface="굴림"/>
              </a:rPr>
              <a:t>저장</a:t>
            </a:r>
            <a:endParaRPr sz="32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299845" algn="l"/>
              </a:tabLst>
            </a:pPr>
            <a:r>
              <a:rPr dirty="0" sz="3200" spc="-385">
                <a:latin typeface="Times New Roman"/>
                <a:cs typeface="Times New Roman"/>
              </a:rPr>
              <a:t>SHA256	</a:t>
            </a:r>
            <a:r>
              <a:rPr dirty="0" sz="3200" spc="50" b="1">
                <a:latin typeface="굴림"/>
                <a:cs typeface="굴림"/>
              </a:rPr>
              <a:t>암호화 방식</a:t>
            </a:r>
            <a:r>
              <a:rPr dirty="0" sz="3200" spc="-39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사용</a:t>
            </a:r>
            <a:endParaRPr sz="32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200" spc="50" b="1">
                <a:latin typeface="굴림"/>
                <a:cs typeface="굴림"/>
              </a:rPr>
              <a:t>휴대폰</a:t>
            </a:r>
            <a:r>
              <a:rPr dirty="0" sz="3200" spc="-1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번호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입력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시</a:t>
            </a:r>
            <a:r>
              <a:rPr dirty="0" sz="3200" spc="-3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다음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칸으로</a:t>
            </a:r>
            <a:r>
              <a:rPr dirty="0" sz="3200" spc="-1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커서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이동</a:t>
            </a:r>
            <a:endParaRPr sz="32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10530" cy="2113280"/>
          </a:xfrm>
          <a:custGeom>
            <a:avLst/>
            <a:gdLst/>
            <a:ahLst/>
            <a:cxnLst/>
            <a:rect l="l" t="t" r="r" b="b"/>
            <a:pathLst>
              <a:path w="18210530" h="2113280">
                <a:moveTo>
                  <a:pt x="0" y="0"/>
                </a:moveTo>
                <a:lnTo>
                  <a:pt x="18210529" y="0"/>
                </a:lnTo>
                <a:lnTo>
                  <a:pt x="18210529" y="2113279"/>
                </a:lnTo>
                <a:lnTo>
                  <a:pt x="0" y="211327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6415" y="1470659"/>
            <a:ext cx="4519295" cy="187960"/>
          </a:xfrm>
          <a:custGeom>
            <a:avLst/>
            <a:gdLst/>
            <a:ahLst/>
            <a:cxnLst/>
            <a:rect l="l" t="t" r="r" b="b"/>
            <a:pathLst>
              <a:path w="4519295" h="187960">
                <a:moveTo>
                  <a:pt x="0" y="0"/>
                </a:moveTo>
                <a:lnTo>
                  <a:pt x="4519294" y="0"/>
                </a:lnTo>
                <a:lnTo>
                  <a:pt x="4519294" y="187959"/>
                </a:lnTo>
                <a:lnTo>
                  <a:pt x="0" y="187959"/>
                </a:lnTo>
                <a:lnTo>
                  <a:pt x="0" y="0"/>
                </a:lnTo>
                <a:close/>
              </a:path>
            </a:pathLst>
          </a:custGeom>
          <a:solidFill>
            <a:srgbClr val="96B3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29200" y="1568450"/>
            <a:ext cx="11946255" cy="12065"/>
          </a:xfrm>
          <a:custGeom>
            <a:avLst/>
            <a:gdLst/>
            <a:ahLst/>
            <a:cxnLst/>
            <a:rect l="l" t="t" r="r" b="b"/>
            <a:pathLst>
              <a:path w="11946255" h="12065">
                <a:moveTo>
                  <a:pt x="0" y="12064"/>
                </a:moveTo>
                <a:lnTo>
                  <a:pt x="11946254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15702280" cy="831850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12811760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기술적 구현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회원가입 페이지</a:t>
            </a:r>
            <a:r>
              <a:rPr dirty="0" sz="4800" spc="-10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전화번호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입력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공</a:t>
            </a:r>
            <a:r>
              <a:rPr dirty="0" sz="2400" spc="-140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통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4035" y="2400300"/>
            <a:ext cx="13923009" cy="51346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341745" y="6849745"/>
            <a:ext cx="9336404" cy="1972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656705" y="7554595"/>
            <a:ext cx="532764" cy="5784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342505" y="7082091"/>
            <a:ext cx="7113270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전화번호 입력받는</a:t>
            </a:r>
            <a:r>
              <a:rPr dirty="0" sz="3200" spc="-9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칸에서</a:t>
            </a:r>
            <a:endParaRPr sz="3200">
              <a:latin typeface="굴림"/>
              <a:cs typeface="굴림"/>
            </a:endParaRPr>
          </a:p>
          <a:p>
            <a:pPr marL="12700" marR="5080">
              <a:lnSpc>
                <a:spcPct val="100000"/>
              </a:lnSpc>
              <a:tabLst>
                <a:tab pos="2180590" algn="l"/>
              </a:tabLst>
            </a:pPr>
            <a:r>
              <a:rPr dirty="0" sz="3200" spc="-260">
                <a:latin typeface="Times New Roman"/>
                <a:cs typeface="Times New Roman"/>
              </a:rPr>
              <a:t>Plain</a:t>
            </a:r>
            <a:r>
              <a:rPr dirty="0" sz="3200" spc="-150">
                <a:latin typeface="Times New Roman"/>
                <a:cs typeface="Times New Roman"/>
              </a:rPr>
              <a:t> </a:t>
            </a:r>
            <a:r>
              <a:rPr dirty="0" sz="3200" spc="-440">
                <a:latin typeface="Times New Roman"/>
                <a:cs typeface="Times New Roman"/>
              </a:rPr>
              <a:t>Document	</a:t>
            </a:r>
            <a:r>
              <a:rPr dirty="0" sz="3200" spc="50" b="1">
                <a:latin typeface="굴림"/>
                <a:cs typeface="굴림"/>
              </a:rPr>
              <a:t>를</a:t>
            </a:r>
            <a:r>
              <a:rPr dirty="0" sz="3200" spc="-33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활용하여</a:t>
            </a:r>
            <a:r>
              <a:rPr dirty="0" sz="3200" spc="-3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글자수</a:t>
            </a:r>
            <a:r>
              <a:rPr dirty="0" sz="3200" spc="-13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제한</a:t>
            </a:r>
            <a:r>
              <a:rPr dirty="0" sz="3200" spc="-229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및  글자수</a:t>
            </a:r>
            <a:r>
              <a:rPr dirty="0" sz="3200" spc="-1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도달시</a:t>
            </a:r>
            <a:r>
              <a:rPr dirty="0" sz="3200" spc="-1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다음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칸으로</a:t>
            </a:r>
            <a:r>
              <a:rPr dirty="0" sz="3200" spc="-1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자동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이동</a:t>
            </a:r>
            <a:endParaRPr sz="32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09260" cy="2112010"/>
          </a:xfrm>
          <a:custGeom>
            <a:avLst/>
            <a:gdLst/>
            <a:ahLst/>
            <a:cxnLst/>
            <a:rect l="l" t="t" r="r" b="b"/>
            <a:pathLst>
              <a:path w="18209260" h="2112010">
                <a:moveTo>
                  <a:pt x="0" y="0"/>
                </a:moveTo>
                <a:lnTo>
                  <a:pt x="18209259" y="0"/>
                </a:lnTo>
                <a:lnTo>
                  <a:pt x="18209259" y="2112009"/>
                </a:lnTo>
                <a:lnTo>
                  <a:pt x="0" y="211200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6415" y="1470659"/>
            <a:ext cx="4518025" cy="186690"/>
          </a:xfrm>
          <a:custGeom>
            <a:avLst/>
            <a:gdLst/>
            <a:ahLst/>
            <a:cxnLst/>
            <a:rect l="l" t="t" r="r" b="b"/>
            <a:pathLst>
              <a:path w="4518025" h="186689">
                <a:moveTo>
                  <a:pt x="0" y="0"/>
                </a:moveTo>
                <a:lnTo>
                  <a:pt x="4518024" y="0"/>
                </a:lnTo>
                <a:lnTo>
                  <a:pt x="4518024" y="186689"/>
                </a:lnTo>
                <a:lnTo>
                  <a:pt x="0" y="186689"/>
                </a:lnTo>
                <a:lnTo>
                  <a:pt x="0" y="0"/>
                </a:lnTo>
                <a:close/>
              </a:path>
            </a:pathLst>
          </a:custGeom>
          <a:solidFill>
            <a:srgbClr val="96B3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29200" y="1568450"/>
            <a:ext cx="11944985" cy="10795"/>
          </a:xfrm>
          <a:custGeom>
            <a:avLst/>
            <a:gdLst/>
            <a:ahLst/>
            <a:cxnLst/>
            <a:rect l="l" t="t" r="r" b="b"/>
            <a:pathLst>
              <a:path w="11944985" h="10794">
                <a:moveTo>
                  <a:pt x="0" y="10794"/>
                </a:moveTo>
                <a:lnTo>
                  <a:pt x="11944984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15701010" cy="831850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11905615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기술적 구현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회원가입</a:t>
            </a:r>
            <a:r>
              <a:rPr dirty="0" sz="4800" spc="-80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페이지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(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예외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상황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)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공</a:t>
            </a:r>
            <a:r>
              <a:rPr dirty="0" sz="2400" spc="-140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통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64389" y="3209621"/>
            <a:ext cx="5098979" cy="6386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2141" y="3163570"/>
            <a:ext cx="5146546" cy="64808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678856" y="3215750"/>
            <a:ext cx="5131344" cy="6360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09260" cy="2112010"/>
          </a:xfrm>
          <a:custGeom>
            <a:avLst/>
            <a:gdLst/>
            <a:ahLst/>
            <a:cxnLst/>
            <a:rect l="l" t="t" r="r" b="b"/>
            <a:pathLst>
              <a:path w="18209260" h="2112010">
                <a:moveTo>
                  <a:pt x="0" y="0"/>
                </a:moveTo>
                <a:lnTo>
                  <a:pt x="18209259" y="0"/>
                </a:lnTo>
                <a:lnTo>
                  <a:pt x="18209259" y="2112009"/>
                </a:lnTo>
                <a:lnTo>
                  <a:pt x="0" y="211200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043545" y="2784475"/>
            <a:ext cx="9335134" cy="1359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43545" y="4371975"/>
            <a:ext cx="9335134" cy="1359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043545" y="5946775"/>
            <a:ext cx="9335134" cy="1359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99145" y="3203575"/>
            <a:ext cx="521334" cy="5213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99145" y="4791075"/>
            <a:ext cx="521334" cy="5213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99145" y="6365875"/>
            <a:ext cx="521334" cy="5213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6415" y="1470659"/>
            <a:ext cx="4518025" cy="186690"/>
          </a:xfrm>
          <a:custGeom>
            <a:avLst/>
            <a:gdLst/>
            <a:ahLst/>
            <a:cxnLst/>
            <a:rect l="l" t="t" r="r" b="b"/>
            <a:pathLst>
              <a:path w="4518025" h="186689">
                <a:moveTo>
                  <a:pt x="0" y="0"/>
                </a:moveTo>
                <a:lnTo>
                  <a:pt x="4518024" y="0"/>
                </a:lnTo>
                <a:lnTo>
                  <a:pt x="4518024" y="186689"/>
                </a:lnTo>
                <a:lnTo>
                  <a:pt x="0" y="186689"/>
                </a:lnTo>
                <a:lnTo>
                  <a:pt x="0" y="0"/>
                </a:lnTo>
                <a:close/>
              </a:path>
            </a:pathLst>
          </a:custGeom>
          <a:solidFill>
            <a:srgbClr val="FC9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29200" y="1568450"/>
            <a:ext cx="11944985" cy="10795"/>
          </a:xfrm>
          <a:custGeom>
            <a:avLst/>
            <a:gdLst/>
            <a:ahLst/>
            <a:cxnLst/>
            <a:rect l="l" t="t" r="r" b="b"/>
            <a:pathLst>
              <a:path w="11944985" h="10794">
                <a:moveTo>
                  <a:pt x="0" y="10794"/>
                </a:moveTo>
                <a:lnTo>
                  <a:pt x="11944984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8684260" cy="831850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5843905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주요 기능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4800" spc="-5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홈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화면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어드민</a:t>
            </a:r>
            <a:r>
              <a:rPr dirty="0" sz="2400" spc="-145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7825" y="2668270"/>
            <a:ext cx="6988809" cy="73336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043545" y="7550150"/>
            <a:ext cx="9335134" cy="13595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399145" y="7969250"/>
            <a:ext cx="521334" cy="5213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097645" y="3178747"/>
            <a:ext cx="5925820" cy="5278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어드민 첫 실행</a:t>
            </a:r>
            <a:r>
              <a:rPr dirty="0" sz="3200" spc="-76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페이지</a:t>
            </a:r>
            <a:endParaRPr sz="3200">
              <a:latin typeface="굴림"/>
              <a:cs typeface="굴림"/>
            </a:endParaRPr>
          </a:p>
          <a:p>
            <a:pPr marL="12700" marR="5080">
              <a:lnSpc>
                <a:spcPct val="3229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프로필</a:t>
            </a:r>
            <a:r>
              <a:rPr dirty="0" sz="3200" spc="-125" b="1">
                <a:latin typeface="굴림"/>
                <a:cs typeface="굴림"/>
              </a:rPr>
              <a:t> </a:t>
            </a:r>
            <a:r>
              <a:rPr dirty="0" sz="3200" spc="-5" b="1">
                <a:latin typeface="굴림"/>
                <a:cs typeface="굴림"/>
              </a:rPr>
              <a:t>사진</a:t>
            </a:r>
            <a:r>
              <a:rPr dirty="0" sz="3200" spc="-5">
                <a:latin typeface="Times New Roman"/>
                <a:cs typeface="Times New Roman"/>
              </a:rPr>
              <a:t>,</a:t>
            </a:r>
            <a:r>
              <a:rPr dirty="0" sz="3200" spc="-75">
                <a:latin typeface="Times New Roman"/>
                <a:cs typeface="Times New Roman"/>
              </a:rPr>
              <a:t> </a:t>
            </a:r>
            <a:r>
              <a:rPr dirty="0" sz="3200" spc="50" b="1">
                <a:latin typeface="굴림"/>
                <a:cs typeface="굴림"/>
              </a:rPr>
              <a:t>사업자</a:t>
            </a:r>
            <a:r>
              <a:rPr dirty="0" sz="3200" spc="-1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이름</a:t>
            </a:r>
            <a:r>
              <a:rPr dirty="0" sz="3200" spc="-2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등</a:t>
            </a:r>
            <a:r>
              <a:rPr dirty="0" sz="3200" spc="-3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출력  가게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-5" b="1">
                <a:latin typeface="굴림"/>
                <a:cs typeface="굴림"/>
              </a:rPr>
              <a:t>선택</a:t>
            </a:r>
            <a:r>
              <a:rPr dirty="0" sz="3200" spc="-5">
                <a:latin typeface="Times New Roman"/>
                <a:cs typeface="Times New Roman"/>
              </a:rPr>
              <a:t>,</a:t>
            </a:r>
            <a:r>
              <a:rPr dirty="0" sz="3200" spc="-70">
                <a:latin typeface="Times New Roman"/>
                <a:cs typeface="Times New Roman"/>
              </a:rPr>
              <a:t> </a:t>
            </a:r>
            <a:r>
              <a:rPr dirty="0" sz="3200" spc="50" b="1">
                <a:latin typeface="굴림"/>
                <a:cs typeface="굴림"/>
              </a:rPr>
              <a:t>가게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-5" b="1">
                <a:latin typeface="굴림"/>
                <a:cs typeface="굴림"/>
              </a:rPr>
              <a:t>추가</a:t>
            </a:r>
            <a:r>
              <a:rPr dirty="0" sz="3200" spc="-5">
                <a:latin typeface="Times New Roman"/>
                <a:cs typeface="Times New Roman"/>
              </a:rPr>
              <a:t>,</a:t>
            </a:r>
            <a:r>
              <a:rPr dirty="0" sz="3200" spc="-70">
                <a:latin typeface="Times New Roman"/>
                <a:cs typeface="Times New Roman"/>
              </a:rPr>
              <a:t> </a:t>
            </a:r>
            <a:r>
              <a:rPr dirty="0" sz="3200" spc="50" b="1">
                <a:latin typeface="굴림"/>
                <a:cs typeface="굴림"/>
              </a:rPr>
              <a:t>가게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수정</a:t>
            </a:r>
            <a:endParaRPr sz="32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200" spc="50" b="1">
                <a:latin typeface="굴림"/>
                <a:cs typeface="굴림"/>
              </a:rPr>
              <a:t>로그아웃</a:t>
            </a:r>
            <a:r>
              <a:rPr dirty="0" sz="3200" spc="-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시</a:t>
            </a:r>
            <a:r>
              <a:rPr dirty="0" sz="3200" spc="-3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재</a:t>
            </a:r>
            <a:r>
              <a:rPr dirty="0" sz="3200" spc="-3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로그인</a:t>
            </a:r>
            <a:r>
              <a:rPr dirty="0" sz="3200" spc="-1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가능</a:t>
            </a:r>
            <a:endParaRPr sz="32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3545" y="2903855"/>
            <a:ext cx="9335769" cy="1360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399145" y="3322954"/>
            <a:ext cx="521969" cy="521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097645" y="3298444"/>
            <a:ext cx="309499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관리할 가게</a:t>
            </a:r>
            <a:r>
              <a:rPr dirty="0" sz="3200" spc="-45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선택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6415" y="1470659"/>
            <a:ext cx="4518660" cy="187325"/>
          </a:xfrm>
          <a:custGeom>
            <a:avLst/>
            <a:gdLst/>
            <a:ahLst/>
            <a:cxnLst/>
            <a:rect l="l" t="t" r="r" b="b"/>
            <a:pathLst>
              <a:path w="4518660" h="187325">
                <a:moveTo>
                  <a:pt x="0" y="0"/>
                </a:moveTo>
                <a:lnTo>
                  <a:pt x="4518659" y="0"/>
                </a:lnTo>
                <a:lnTo>
                  <a:pt x="4518659" y="187324"/>
                </a:lnTo>
                <a:lnTo>
                  <a:pt x="0" y="187324"/>
                </a:lnTo>
                <a:lnTo>
                  <a:pt x="0" y="0"/>
                </a:lnTo>
                <a:close/>
              </a:path>
            </a:pathLst>
          </a:custGeom>
          <a:solidFill>
            <a:srgbClr val="FC9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29200" y="1568450"/>
            <a:ext cx="11945620" cy="11430"/>
          </a:xfrm>
          <a:custGeom>
            <a:avLst/>
            <a:gdLst/>
            <a:ahLst/>
            <a:cxnLst/>
            <a:rect l="l" t="t" r="r" b="b"/>
            <a:pathLst>
              <a:path w="11945619" h="11430">
                <a:moveTo>
                  <a:pt x="0" y="11429"/>
                </a:moveTo>
                <a:lnTo>
                  <a:pt x="1194561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93750" y="523875"/>
            <a:ext cx="11842750" cy="831850"/>
          </a:xfrm>
          <a:prstGeom prst="rect">
            <a:avLst/>
          </a:prstGeom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9146540" algn="l"/>
              </a:tabLst>
            </a:pPr>
            <a:r>
              <a:rPr dirty="0" sz="4800">
                <a:latin typeface="굴림"/>
                <a:cs typeface="굴림"/>
              </a:rPr>
              <a:t>주요 기능 </a:t>
            </a:r>
            <a:r>
              <a:rPr dirty="0" sz="4800">
                <a:latin typeface="Arial"/>
                <a:cs typeface="Arial"/>
              </a:rPr>
              <a:t>- </a:t>
            </a:r>
            <a:r>
              <a:rPr dirty="0" sz="4800">
                <a:latin typeface="굴림"/>
                <a:cs typeface="굴림"/>
              </a:rPr>
              <a:t>홈 화면</a:t>
            </a:r>
            <a:r>
              <a:rPr dirty="0" sz="4800" spc="-1070">
                <a:latin typeface="굴림"/>
                <a:cs typeface="굴림"/>
              </a:rPr>
              <a:t> </a:t>
            </a:r>
            <a:r>
              <a:rPr dirty="0" sz="4800">
                <a:latin typeface="Arial"/>
                <a:cs typeface="Arial"/>
              </a:rPr>
              <a:t>~ </a:t>
            </a:r>
            <a:r>
              <a:rPr dirty="0" sz="4800">
                <a:latin typeface="굴림"/>
                <a:cs typeface="굴림"/>
              </a:rPr>
              <a:t>가게</a:t>
            </a:r>
            <a:r>
              <a:rPr dirty="0" sz="4800" spc="-265">
                <a:latin typeface="굴림"/>
                <a:cs typeface="굴림"/>
              </a:rPr>
              <a:t> </a:t>
            </a:r>
            <a:r>
              <a:rPr dirty="0" sz="4800">
                <a:latin typeface="굴림"/>
                <a:cs typeface="굴림"/>
              </a:rPr>
              <a:t>선택	</a:t>
            </a:r>
            <a:r>
              <a:rPr dirty="0" sz="2400">
                <a:solidFill>
                  <a:srgbClr val="595959"/>
                </a:solidFill>
                <a:latin typeface="굴림"/>
                <a:cs typeface="굴림"/>
              </a:rPr>
              <a:t>어드민</a:t>
            </a:r>
            <a:r>
              <a:rPr dirty="0" sz="2400" spc="-145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5480" y="2378710"/>
            <a:ext cx="6948169" cy="74142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93735" y="2633345"/>
            <a:ext cx="9335769" cy="1360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49335" y="3052445"/>
            <a:ext cx="521969" cy="521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347835" y="3027933"/>
            <a:ext cx="395224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메뉴 관리 </a:t>
            </a:r>
            <a:r>
              <a:rPr dirty="0" sz="3200" spc="-345">
                <a:latin typeface="Times New Roman"/>
                <a:cs typeface="Times New Roman"/>
              </a:rPr>
              <a:t>or </a:t>
            </a:r>
            <a:r>
              <a:rPr dirty="0" sz="3200" spc="50" b="1">
                <a:latin typeface="굴림"/>
                <a:cs typeface="굴림"/>
              </a:rPr>
              <a:t>예약</a:t>
            </a:r>
            <a:r>
              <a:rPr dirty="0" sz="3200" spc="-434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확인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6415" y="1470659"/>
            <a:ext cx="4518660" cy="187325"/>
          </a:xfrm>
          <a:custGeom>
            <a:avLst/>
            <a:gdLst/>
            <a:ahLst/>
            <a:cxnLst/>
            <a:rect l="l" t="t" r="r" b="b"/>
            <a:pathLst>
              <a:path w="4518660" h="187325">
                <a:moveTo>
                  <a:pt x="0" y="0"/>
                </a:moveTo>
                <a:lnTo>
                  <a:pt x="4518659" y="0"/>
                </a:lnTo>
                <a:lnTo>
                  <a:pt x="4518659" y="187324"/>
                </a:lnTo>
                <a:lnTo>
                  <a:pt x="0" y="187324"/>
                </a:lnTo>
                <a:lnTo>
                  <a:pt x="0" y="0"/>
                </a:lnTo>
                <a:close/>
              </a:path>
            </a:pathLst>
          </a:custGeom>
          <a:solidFill>
            <a:srgbClr val="FC9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29200" y="1568450"/>
            <a:ext cx="11945620" cy="11430"/>
          </a:xfrm>
          <a:custGeom>
            <a:avLst/>
            <a:gdLst/>
            <a:ahLst/>
            <a:cxnLst/>
            <a:rect l="l" t="t" r="r" b="b"/>
            <a:pathLst>
              <a:path w="11945619" h="11430">
                <a:moveTo>
                  <a:pt x="0" y="11429"/>
                </a:moveTo>
                <a:lnTo>
                  <a:pt x="1194561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93750" y="523875"/>
            <a:ext cx="11842750" cy="831850"/>
          </a:xfrm>
          <a:prstGeom prst="rect">
            <a:avLst/>
          </a:prstGeom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9146540" algn="l"/>
              </a:tabLst>
            </a:pPr>
            <a:r>
              <a:rPr dirty="0" sz="4800">
                <a:latin typeface="굴림"/>
                <a:cs typeface="굴림"/>
              </a:rPr>
              <a:t>주요 기능 </a:t>
            </a:r>
            <a:r>
              <a:rPr dirty="0" sz="4800">
                <a:latin typeface="Arial"/>
                <a:cs typeface="Arial"/>
              </a:rPr>
              <a:t>- </a:t>
            </a:r>
            <a:r>
              <a:rPr dirty="0" sz="4800">
                <a:latin typeface="굴림"/>
                <a:cs typeface="굴림"/>
              </a:rPr>
              <a:t>홈 화면</a:t>
            </a:r>
            <a:r>
              <a:rPr dirty="0" sz="4800" spc="-1070">
                <a:latin typeface="굴림"/>
                <a:cs typeface="굴림"/>
              </a:rPr>
              <a:t> </a:t>
            </a:r>
            <a:r>
              <a:rPr dirty="0" sz="4800">
                <a:latin typeface="Arial"/>
                <a:cs typeface="Arial"/>
              </a:rPr>
              <a:t>~ </a:t>
            </a:r>
            <a:r>
              <a:rPr dirty="0" sz="4800">
                <a:latin typeface="굴림"/>
                <a:cs typeface="굴림"/>
              </a:rPr>
              <a:t>가게</a:t>
            </a:r>
            <a:r>
              <a:rPr dirty="0" sz="4800" spc="-265">
                <a:latin typeface="굴림"/>
                <a:cs typeface="굴림"/>
              </a:rPr>
              <a:t> </a:t>
            </a:r>
            <a:r>
              <a:rPr dirty="0" sz="4800">
                <a:latin typeface="굴림"/>
                <a:cs typeface="굴림"/>
              </a:rPr>
              <a:t>선택	</a:t>
            </a:r>
            <a:r>
              <a:rPr dirty="0" sz="2400">
                <a:solidFill>
                  <a:srgbClr val="595959"/>
                </a:solidFill>
                <a:latin typeface="굴림"/>
                <a:cs typeface="굴림"/>
              </a:rPr>
              <a:t>어드민</a:t>
            </a:r>
            <a:r>
              <a:rPr dirty="0" sz="2400" spc="-145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1635" y="2116455"/>
            <a:ext cx="7604759" cy="81146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71625" y="7397750"/>
            <a:ext cx="5224145" cy="1191895"/>
          </a:xfrm>
          <a:custGeom>
            <a:avLst/>
            <a:gdLst/>
            <a:ahLst/>
            <a:cxnLst/>
            <a:rect l="l" t="t" r="r" b="b"/>
            <a:pathLst>
              <a:path w="5224145" h="1191895">
                <a:moveTo>
                  <a:pt x="0" y="0"/>
                </a:moveTo>
                <a:lnTo>
                  <a:pt x="5223599" y="0"/>
                </a:lnTo>
                <a:lnTo>
                  <a:pt x="5223599" y="1191299"/>
                </a:lnTo>
                <a:lnTo>
                  <a:pt x="0" y="1191299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09895" cy="2112645"/>
          </a:xfrm>
          <a:custGeom>
            <a:avLst/>
            <a:gdLst/>
            <a:ahLst/>
            <a:cxnLst/>
            <a:rect l="l" t="t" r="r" b="b"/>
            <a:pathLst>
              <a:path w="18209895" h="2112645">
                <a:moveTo>
                  <a:pt x="0" y="0"/>
                </a:moveTo>
                <a:lnTo>
                  <a:pt x="18209894" y="0"/>
                </a:lnTo>
                <a:lnTo>
                  <a:pt x="18209894" y="2112644"/>
                </a:lnTo>
                <a:lnTo>
                  <a:pt x="0" y="2112644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6415" y="1470659"/>
            <a:ext cx="4518660" cy="187325"/>
          </a:xfrm>
          <a:custGeom>
            <a:avLst/>
            <a:gdLst/>
            <a:ahLst/>
            <a:cxnLst/>
            <a:rect l="l" t="t" r="r" b="b"/>
            <a:pathLst>
              <a:path w="4518660" h="187325">
                <a:moveTo>
                  <a:pt x="0" y="0"/>
                </a:moveTo>
                <a:lnTo>
                  <a:pt x="4518659" y="0"/>
                </a:lnTo>
                <a:lnTo>
                  <a:pt x="4518659" y="187324"/>
                </a:lnTo>
                <a:lnTo>
                  <a:pt x="0" y="187324"/>
                </a:lnTo>
                <a:lnTo>
                  <a:pt x="0" y="0"/>
                </a:lnTo>
                <a:close/>
              </a:path>
            </a:pathLst>
          </a:custGeom>
          <a:solidFill>
            <a:srgbClr val="FC9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29200" y="1568450"/>
            <a:ext cx="11945620" cy="11430"/>
          </a:xfrm>
          <a:custGeom>
            <a:avLst/>
            <a:gdLst/>
            <a:ahLst/>
            <a:cxnLst/>
            <a:rect l="l" t="t" r="r" b="b"/>
            <a:pathLst>
              <a:path w="11945619" h="11430">
                <a:moveTo>
                  <a:pt x="0" y="11429"/>
                </a:moveTo>
                <a:lnTo>
                  <a:pt x="1194561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15177135" cy="831850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12448540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주요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기능</a:t>
            </a:r>
            <a:r>
              <a:rPr dirty="0" sz="4800" spc="-27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홈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화면</a:t>
            </a:r>
            <a:r>
              <a:rPr dirty="0" sz="4800" spc="-27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~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가게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선택</a:t>
            </a:r>
            <a:r>
              <a:rPr dirty="0" sz="4800" spc="-27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~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메뉴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관리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어드민</a:t>
            </a:r>
            <a:r>
              <a:rPr dirty="0" sz="2400" spc="-145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1000" y="2439670"/>
            <a:ext cx="8001634" cy="6106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740775" y="2463800"/>
            <a:ext cx="7982584" cy="6153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0545" y="8745855"/>
            <a:ext cx="7482839" cy="13601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6144" y="9164955"/>
            <a:ext cx="521969" cy="5219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04645" y="9140444"/>
            <a:ext cx="4094479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메뉴</a:t>
            </a:r>
            <a:r>
              <a:rPr dirty="0" sz="3200" spc="-23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선택</a:t>
            </a:r>
            <a:r>
              <a:rPr dirty="0" sz="3200" spc="-23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시</a:t>
            </a:r>
            <a:r>
              <a:rPr dirty="0" sz="3200" spc="-33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메뉴</a:t>
            </a:r>
            <a:r>
              <a:rPr dirty="0" sz="3200" spc="-23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수정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80170" y="8745855"/>
            <a:ext cx="7482839" cy="13601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335770" y="9164955"/>
            <a:ext cx="521969" cy="5219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046970" y="9210691"/>
            <a:ext cx="906144" cy="4794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385"/>
              </a:lnSpc>
              <a:tabLst>
                <a:tab pos="499109" algn="l"/>
              </a:tabLst>
            </a:pPr>
            <a:r>
              <a:rPr dirty="0" sz="3200" spc="-520">
                <a:latin typeface="Times New Roman"/>
                <a:cs typeface="Times New Roman"/>
              </a:rPr>
              <a:t>+</a:t>
            </a:r>
            <a:r>
              <a:rPr dirty="0" sz="3200" spc="-520">
                <a:latin typeface="Times New Roman"/>
                <a:cs typeface="Times New Roman"/>
              </a:rPr>
              <a:t>	</a:t>
            </a:r>
            <a:r>
              <a:rPr dirty="0" sz="3200" spc="50" b="1">
                <a:latin typeface="굴림"/>
                <a:cs typeface="굴림"/>
              </a:rPr>
              <a:t>버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40068" y="9140444"/>
            <a:ext cx="3688079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튼</a:t>
            </a:r>
            <a:r>
              <a:rPr dirty="0" sz="3200" spc="-23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클릭</a:t>
            </a:r>
            <a:r>
              <a:rPr dirty="0" sz="3200" spc="-23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시</a:t>
            </a:r>
            <a:r>
              <a:rPr dirty="0" sz="3200" spc="-33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메뉴</a:t>
            </a:r>
            <a:r>
              <a:rPr dirty="0" sz="3200" spc="-23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추가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998075" y="9070975"/>
            <a:ext cx="845184" cy="7404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15177135" cy="831850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12448540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주요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기능</a:t>
            </a:r>
            <a:r>
              <a:rPr dirty="0" sz="4800" spc="-27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홈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화면</a:t>
            </a:r>
            <a:r>
              <a:rPr dirty="0" sz="4800" spc="-27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~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가게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선택</a:t>
            </a:r>
            <a:r>
              <a:rPr dirty="0" sz="4800" spc="-27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~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메뉴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수정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어드민</a:t>
            </a:r>
            <a:r>
              <a:rPr dirty="0" sz="2400" spc="-145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268200" y="2001520"/>
            <a:ext cx="5848984" cy="80302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230620" y="2003425"/>
            <a:ext cx="5858509" cy="8058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0020" y="2006600"/>
            <a:ext cx="5877559" cy="80587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13500" y="9413875"/>
            <a:ext cx="1032510" cy="476884"/>
          </a:xfrm>
          <a:custGeom>
            <a:avLst/>
            <a:gdLst/>
            <a:ahLst/>
            <a:cxnLst/>
            <a:rect l="l" t="t" r="r" b="b"/>
            <a:pathLst>
              <a:path w="1032509" h="476884">
                <a:moveTo>
                  <a:pt x="0" y="0"/>
                </a:moveTo>
                <a:lnTo>
                  <a:pt x="1032509" y="0"/>
                </a:lnTo>
                <a:lnTo>
                  <a:pt x="1032509" y="476884"/>
                </a:lnTo>
                <a:lnTo>
                  <a:pt x="0" y="47688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0050" y="463550"/>
            <a:ext cx="17475834" cy="9538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140700" y="1549400"/>
            <a:ext cx="1206499" cy="1206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63565" y="3185975"/>
            <a:ext cx="4770120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5">
                <a:solidFill>
                  <a:srgbClr val="285D7A"/>
                </a:solidFill>
                <a:latin typeface="Comic Sans MS"/>
                <a:cs typeface="Comic Sans MS"/>
              </a:rPr>
              <a:t>CONTENTS</a:t>
            </a:r>
            <a:endParaRPr sz="6500">
              <a:latin typeface="Comic Sans MS"/>
              <a:cs typeface="Comic Sans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7700" y="596900"/>
            <a:ext cx="16192499" cy="1879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899400" y="1625600"/>
            <a:ext cx="1689099" cy="16890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93100" y="2019300"/>
            <a:ext cx="914399" cy="698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38225" y="5012055"/>
            <a:ext cx="2870834" cy="41027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23937" y="4997767"/>
            <a:ext cx="2899410" cy="4131310"/>
          </a:xfrm>
          <a:custGeom>
            <a:avLst/>
            <a:gdLst/>
            <a:ahLst/>
            <a:cxnLst/>
            <a:rect l="l" t="t" r="r" b="b"/>
            <a:pathLst>
              <a:path w="2899410" h="4131309">
                <a:moveTo>
                  <a:pt x="0" y="0"/>
                </a:moveTo>
                <a:lnTo>
                  <a:pt x="2899409" y="0"/>
                </a:lnTo>
                <a:lnTo>
                  <a:pt x="2899409" y="4131309"/>
                </a:lnTo>
                <a:lnTo>
                  <a:pt x="0" y="413130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388884" y="5083561"/>
            <a:ext cx="1822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02651" y="5849175"/>
            <a:ext cx="1336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35" b="1">
                <a:latin typeface="굴림"/>
                <a:cs typeface="굴림"/>
              </a:rPr>
              <a:t>기획</a:t>
            </a:r>
            <a:r>
              <a:rPr dirty="0" sz="2400" spc="-45" b="1">
                <a:latin typeface="굴림"/>
                <a:cs typeface="굴림"/>
              </a:rPr>
              <a:t> </a:t>
            </a:r>
            <a:r>
              <a:rPr dirty="0" sz="2400" spc="35" b="1">
                <a:latin typeface="굴림"/>
                <a:cs typeface="굴림"/>
              </a:rPr>
              <a:t>배경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33780" y="5589904"/>
            <a:ext cx="2889885" cy="635"/>
          </a:xfrm>
          <a:custGeom>
            <a:avLst/>
            <a:gdLst/>
            <a:ahLst/>
            <a:cxnLst/>
            <a:rect l="l" t="t" r="r" b="b"/>
            <a:pathLst>
              <a:path w="2889885" h="635">
                <a:moveTo>
                  <a:pt x="0" y="0"/>
                </a:moveTo>
                <a:lnTo>
                  <a:pt x="2889884" y="634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93494" y="6542405"/>
            <a:ext cx="2388235" cy="2388235"/>
          </a:xfrm>
          <a:custGeom>
            <a:avLst/>
            <a:gdLst/>
            <a:ahLst/>
            <a:cxnLst/>
            <a:rect l="l" t="t" r="r" b="b"/>
            <a:pathLst>
              <a:path w="2388235" h="2388234">
                <a:moveTo>
                  <a:pt x="1194117" y="2388234"/>
                </a:moveTo>
                <a:lnTo>
                  <a:pt x="1146090" y="2387286"/>
                </a:lnTo>
                <a:lnTo>
                  <a:pt x="1098545" y="2384466"/>
                </a:lnTo>
                <a:lnTo>
                  <a:pt x="1051516" y="2379808"/>
                </a:lnTo>
                <a:lnTo>
                  <a:pt x="1005041" y="2373349"/>
                </a:lnTo>
                <a:lnTo>
                  <a:pt x="959153" y="2365125"/>
                </a:lnTo>
                <a:lnTo>
                  <a:pt x="913890" y="2355170"/>
                </a:lnTo>
                <a:lnTo>
                  <a:pt x="869287" y="2343522"/>
                </a:lnTo>
                <a:lnTo>
                  <a:pt x="825379" y="2330215"/>
                </a:lnTo>
                <a:lnTo>
                  <a:pt x="782201" y="2315285"/>
                </a:lnTo>
                <a:lnTo>
                  <a:pt x="739791" y="2298768"/>
                </a:lnTo>
                <a:lnTo>
                  <a:pt x="698183" y="2280699"/>
                </a:lnTo>
                <a:lnTo>
                  <a:pt x="657413" y="2261115"/>
                </a:lnTo>
                <a:lnTo>
                  <a:pt x="617517" y="2240050"/>
                </a:lnTo>
                <a:lnTo>
                  <a:pt x="578531" y="2217541"/>
                </a:lnTo>
                <a:lnTo>
                  <a:pt x="540489" y="2193623"/>
                </a:lnTo>
                <a:lnTo>
                  <a:pt x="503428" y="2168332"/>
                </a:lnTo>
                <a:lnTo>
                  <a:pt x="467384" y="2141703"/>
                </a:lnTo>
                <a:lnTo>
                  <a:pt x="432392" y="2113773"/>
                </a:lnTo>
                <a:lnTo>
                  <a:pt x="398487" y="2084576"/>
                </a:lnTo>
                <a:lnTo>
                  <a:pt x="365706" y="2054149"/>
                </a:lnTo>
                <a:lnTo>
                  <a:pt x="334085" y="2022528"/>
                </a:lnTo>
                <a:lnTo>
                  <a:pt x="303658" y="1989747"/>
                </a:lnTo>
                <a:lnTo>
                  <a:pt x="274461" y="1955842"/>
                </a:lnTo>
                <a:lnTo>
                  <a:pt x="246531" y="1920850"/>
                </a:lnTo>
                <a:lnTo>
                  <a:pt x="219902" y="1884806"/>
                </a:lnTo>
                <a:lnTo>
                  <a:pt x="194611" y="1847745"/>
                </a:lnTo>
                <a:lnTo>
                  <a:pt x="170693" y="1809703"/>
                </a:lnTo>
                <a:lnTo>
                  <a:pt x="148184" y="1770717"/>
                </a:lnTo>
                <a:lnTo>
                  <a:pt x="127119" y="1730821"/>
                </a:lnTo>
                <a:lnTo>
                  <a:pt x="107535" y="1690051"/>
                </a:lnTo>
                <a:lnTo>
                  <a:pt x="89466" y="1648443"/>
                </a:lnTo>
                <a:lnTo>
                  <a:pt x="72949" y="1606033"/>
                </a:lnTo>
                <a:lnTo>
                  <a:pt x="58019" y="1562855"/>
                </a:lnTo>
                <a:lnTo>
                  <a:pt x="44712" y="1518947"/>
                </a:lnTo>
                <a:lnTo>
                  <a:pt x="33064" y="1474344"/>
                </a:lnTo>
                <a:lnTo>
                  <a:pt x="23109" y="1429081"/>
                </a:lnTo>
                <a:lnTo>
                  <a:pt x="14885" y="1383193"/>
                </a:lnTo>
                <a:lnTo>
                  <a:pt x="8426" y="1336718"/>
                </a:lnTo>
                <a:lnTo>
                  <a:pt x="3768" y="1289689"/>
                </a:lnTo>
                <a:lnTo>
                  <a:pt x="948" y="1242144"/>
                </a:lnTo>
                <a:lnTo>
                  <a:pt x="0" y="1194117"/>
                </a:lnTo>
                <a:lnTo>
                  <a:pt x="948" y="1146090"/>
                </a:lnTo>
                <a:lnTo>
                  <a:pt x="3768" y="1098545"/>
                </a:lnTo>
                <a:lnTo>
                  <a:pt x="8426" y="1051516"/>
                </a:lnTo>
                <a:lnTo>
                  <a:pt x="14885" y="1005041"/>
                </a:lnTo>
                <a:lnTo>
                  <a:pt x="23109" y="959154"/>
                </a:lnTo>
                <a:lnTo>
                  <a:pt x="33064" y="913890"/>
                </a:lnTo>
                <a:lnTo>
                  <a:pt x="44712" y="869287"/>
                </a:lnTo>
                <a:lnTo>
                  <a:pt x="58019" y="825379"/>
                </a:lnTo>
                <a:lnTo>
                  <a:pt x="72949" y="782202"/>
                </a:lnTo>
                <a:lnTo>
                  <a:pt x="89466" y="739791"/>
                </a:lnTo>
                <a:lnTo>
                  <a:pt x="107535" y="698183"/>
                </a:lnTo>
                <a:lnTo>
                  <a:pt x="127119" y="657414"/>
                </a:lnTo>
                <a:lnTo>
                  <a:pt x="148184" y="617518"/>
                </a:lnTo>
                <a:lnTo>
                  <a:pt x="170693" y="578531"/>
                </a:lnTo>
                <a:lnTo>
                  <a:pt x="194611" y="540489"/>
                </a:lnTo>
                <a:lnTo>
                  <a:pt x="219902" y="503429"/>
                </a:lnTo>
                <a:lnTo>
                  <a:pt x="246531" y="467384"/>
                </a:lnTo>
                <a:lnTo>
                  <a:pt x="274461" y="432392"/>
                </a:lnTo>
                <a:lnTo>
                  <a:pt x="303658" y="398488"/>
                </a:lnTo>
                <a:lnTo>
                  <a:pt x="334085" y="365707"/>
                </a:lnTo>
                <a:lnTo>
                  <a:pt x="365706" y="334085"/>
                </a:lnTo>
                <a:lnTo>
                  <a:pt x="398487" y="303658"/>
                </a:lnTo>
                <a:lnTo>
                  <a:pt x="432392" y="274461"/>
                </a:lnTo>
                <a:lnTo>
                  <a:pt x="467384" y="246531"/>
                </a:lnTo>
                <a:lnTo>
                  <a:pt x="503428" y="219902"/>
                </a:lnTo>
                <a:lnTo>
                  <a:pt x="540489" y="194611"/>
                </a:lnTo>
                <a:lnTo>
                  <a:pt x="578531" y="170693"/>
                </a:lnTo>
                <a:lnTo>
                  <a:pt x="617517" y="148184"/>
                </a:lnTo>
                <a:lnTo>
                  <a:pt x="657413" y="127119"/>
                </a:lnTo>
                <a:lnTo>
                  <a:pt x="698183" y="107535"/>
                </a:lnTo>
                <a:lnTo>
                  <a:pt x="739791" y="89466"/>
                </a:lnTo>
                <a:lnTo>
                  <a:pt x="782201" y="72949"/>
                </a:lnTo>
                <a:lnTo>
                  <a:pt x="825379" y="58019"/>
                </a:lnTo>
                <a:lnTo>
                  <a:pt x="869287" y="44712"/>
                </a:lnTo>
                <a:lnTo>
                  <a:pt x="913890" y="33064"/>
                </a:lnTo>
                <a:lnTo>
                  <a:pt x="959153" y="23109"/>
                </a:lnTo>
                <a:lnTo>
                  <a:pt x="1005041" y="14885"/>
                </a:lnTo>
                <a:lnTo>
                  <a:pt x="1051516" y="8426"/>
                </a:lnTo>
                <a:lnTo>
                  <a:pt x="1098545" y="3768"/>
                </a:lnTo>
                <a:lnTo>
                  <a:pt x="1146090" y="948"/>
                </a:lnTo>
                <a:lnTo>
                  <a:pt x="1194117" y="0"/>
                </a:lnTo>
                <a:lnTo>
                  <a:pt x="1244005" y="1041"/>
                </a:lnTo>
                <a:lnTo>
                  <a:pt x="1293618" y="4149"/>
                </a:lnTo>
                <a:lnTo>
                  <a:pt x="1342899" y="9300"/>
                </a:lnTo>
                <a:lnTo>
                  <a:pt x="1391790" y="16469"/>
                </a:lnTo>
                <a:lnTo>
                  <a:pt x="1440230" y="25633"/>
                </a:lnTo>
                <a:lnTo>
                  <a:pt x="1488163" y="36766"/>
                </a:lnTo>
                <a:lnTo>
                  <a:pt x="1535530" y="49845"/>
                </a:lnTo>
                <a:lnTo>
                  <a:pt x="1582272" y="64845"/>
                </a:lnTo>
                <a:lnTo>
                  <a:pt x="1628331" y="81743"/>
                </a:lnTo>
                <a:lnTo>
                  <a:pt x="1673648" y="100514"/>
                </a:lnTo>
                <a:lnTo>
                  <a:pt x="1718165" y="121134"/>
                </a:lnTo>
                <a:lnTo>
                  <a:pt x="1761824" y="143579"/>
                </a:lnTo>
                <a:lnTo>
                  <a:pt x="1804566" y="167824"/>
                </a:lnTo>
                <a:lnTo>
                  <a:pt x="1846332" y="193845"/>
                </a:lnTo>
                <a:lnTo>
                  <a:pt x="1887064" y="221619"/>
                </a:lnTo>
                <a:lnTo>
                  <a:pt x="1926704" y="251120"/>
                </a:lnTo>
                <a:lnTo>
                  <a:pt x="1965193" y="282325"/>
                </a:lnTo>
                <a:lnTo>
                  <a:pt x="2002473" y="315209"/>
                </a:lnTo>
                <a:lnTo>
                  <a:pt x="2038486" y="349748"/>
                </a:lnTo>
                <a:lnTo>
                  <a:pt x="2073025" y="385761"/>
                </a:lnTo>
                <a:lnTo>
                  <a:pt x="2105909" y="423041"/>
                </a:lnTo>
                <a:lnTo>
                  <a:pt x="2137114" y="461530"/>
                </a:lnTo>
                <a:lnTo>
                  <a:pt x="2166615" y="501170"/>
                </a:lnTo>
                <a:lnTo>
                  <a:pt x="2194389" y="541902"/>
                </a:lnTo>
                <a:lnTo>
                  <a:pt x="2220410" y="583668"/>
                </a:lnTo>
                <a:lnTo>
                  <a:pt x="2244655" y="626410"/>
                </a:lnTo>
                <a:lnTo>
                  <a:pt x="2267100" y="670069"/>
                </a:lnTo>
                <a:lnTo>
                  <a:pt x="2287720" y="714586"/>
                </a:lnTo>
                <a:lnTo>
                  <a:pt x="2306491" y="759903"/>
                </a:lnTo>
                <a:lnTo>
                  <a:pt x="2323388" y="805962"/>
                </a:lnTo>
                <a:lnTo>
                  <a:pt x="2338389" y="852704"/>
                </a:lnTo>
                <a:lnTo>
                  <a:pt x="2351468" y="900070"/>
                </a:lnTo>
                <a:lnTo>
                  <a:pt x="2362601" y="948003"/>
                </a:lnTo>
                <a:lnTo>
                  <a:pt x="2371765" y="996444"/>
                </a:lnTo>
                <a:lnTo>
                  <a:pt x="2378934" y="1045334"/>
                </a:lnTo>
                <a:lnTo>
                  <a:pt x="2384085" y="1094616"/>
                </a:lnTo>
                <a:lnTo>
                  <a:pt x="2387193" y="1144229"/>
                </a:lnTo>
                <a:lnTo>
                  <a:pt x="2388234" y="1194117"/>
                </a:lnTo>
                <a:lnTo>
                  <a:pt x="2387286" y="1242144"/>
                </a:lnTo>
                <a:lnTo>
                  <a:pt x="2384466" y="1289689"/>
                </a:lnTo>
                <a:lnTo>
                  <a:pt x="2379808" y="1336718"/>
                </a:lnTo>
                <a:lnTo>
                  <a:pt x="2373349" y="1383193"/>
                </a:lnTo>
                <a:lnTo>
                  <a:pt x="2365125" y="1429081"/>
                </a:lnTo>
                <a:lnTo>
                  <a:pt x="2355170" y="1474344"/>
                </a:lnTo>
                <a:lnTo>
                  <a:pt x="2343522" y="1518947"/>
                </a:lnTo>
                <a:lnTo>
                  <a:pt x="2330215" y="1562855"/>
                </a:lnTo>
                <a:lnTo>
                  <a:pt x="2315285" y="1606033"/>
                </a:lnTo>
                <a:lnTo>
                  <a:pt x="2298768" y="1648443"/>
                </a:lnTo>
                <a:lnTo>
                  <a:pt x="2280699" y="1690051"/>
                </a:lnTo>
                <a:lnTo>
                  <a:pt x="2261115" y="1730821"/>
                </a:lnTo>
                <a:lnTo>
                  <a:pt x="2240050" y="1770717"/>
                </a:lnTo>
                <a:lnTo>
                  <a:pt x="2217541" y="1809703"/>
                </a:lnTo>
                <a:lnTo>
                  <a:pt x="2193623" y="1847745"/>
                </a:lnTo>
                <a:lnTo>
                  <a:pt x="2168332" y="1884806"/>
                </a:lnTo>
                <a:lnTo>
                  <a:pt x="2141703" y="1920850"/>
                </a:lnTo>
                <a:lnTo>
                  <a:pt x="2113773" y="1955842"/>
                </a:lnTo>
                <a:lnTo>
                  <a:pt x="2084576" y="1989747"/>
                </a:lnTo>
                <a:lnTo>
                  <a:pt x="2054149" y="2022528"/>
                </a:lnTo>
                <a:lnTo>
                  <a:pt x="2022528" y="2054149"/>
                </a:lnTo>
                <a:lnTo>
                  <a:pt x="1989747" y="2084576"/>
                </a:lnTo>
                <a:lnTo>
                  <a:pt x="1955842" y="2113773"/>
                </a:lnTo>
                <a:lnTo>
                  <a:pt x="1920850" y="2141703"/>
                </a:lnTo>
                <a:lnTo>
                  <a:pt x="1884806" y="2168332"/>
                </a:lnTo>
                <a:lnTo>
                  <a:pt x="1847745" y="2193623"/>
                </a:lnTo>
                <a:lnTo>
                  <a:pt x="1809703" y="2217541"/>
                </a:lnTo>
                <a:lnTo>
                  <a:pt x="1770717" y="2240050"/>
                </a:lnTo>
                <a:lnTo>
                  <a:pt x="1730821" y="2261115"/>
                </a:lnTo>
                <a:lnTo>
                  <a:pt x="1690051" y="2280699"/>
                </a:lnTo>
                <a:lnTo>
                  <a:pt x="1648443" y="2298768"/>
                </a:lnTo>
                <a:lnTo>
                  <a:pt x="1606033" y="2315285"/>
                </a:lnTo>
                <a:lnTo>
                  <a:pt x="1562855" y="2330215"/>
                </a:lnTo>
                <a:lnTo>
                  <a:pt x="1518947" y="2343522"/>
                </a:lnTo>
                <a:lnTo>
                  <a:pt x="1474344" y="2355170"/>
                </a:lnTo>
                <a:lnTo>
                  <a:pt x="1429081" y="2365125"/>
                </a:lnTo>
                <a:lnTo>
                  <a:pt x="1383193" y="2373349"/>
                </a:lnTo>
                <a:lnTo>
                  <a:pt x="1336718" y="2379808"/>
                </a:lnTo>
                <a:lnTo>
                  <a:pt x="1289689" y="2384466"/>
                </a:lnTo>
                <a:lnTo>
                  <a:pt x="1242144" y="2387286"/>
                </a:lnTo>
                <a:lnTo>
                  <a:pt x="1194117" y="23882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93494" y="6542405"/>
            <a:ext cx="2388235" cy="2388235"/>
          </a:xfrm>
          <a:custGeom>
            <a:avLst/>
            <a:gdLst/>
            <a:ahLst/>
            <a:cxnLst/>
            <a:rect l="l" t="t" r="r" b="b"/>
            <a:pathLst>
              <a:path w="2388235" h="2388234">
                <a:moveTo>
                  <a:pt x="0" y="1194117"/>
                </a:moveTo>
                <a:lnTo>
                  <a:pt x="948" y="1146090"/>
                </a:lnTo>
                <a:lnTo>
                  <a:pt x="3768" y="1098545"/>
                </a:lnTo>
                <a:lnTo>
                  <a:pt x="8426" y="1051516"/>
                </a:lnTo>
                <a:lnTo>
                  <a:pt x="14885" y="1005041"/>
                </a:lnTo>
                <a:lnTo>
                  <a:pt x="23109" y="959154"/>
                </a:lnTo>
                <a:lnTo>
                  <a:pt x="33064" y="913890"/>
                </a:lnTo>
                <a:lnTo>
                  <a:pt x="44712" y="869287"/>
                </a:lnTo>
                <a:lnTo>
                  <a:pt x="58019" y="825379"/>
                </a:lnTo>
                <a:lnTo>
                  <a:pt x="72949" y="782202"/>
                </a:lnTo>
                <a:lnTo>
                  <a:pt x="89466" y="739791"/>
                </a:lnTo>
                <a:lnTo>
                  <a:pt x="107535" y="698183"/>
                </a:lnTo>
                <a:lnTo>
                  <a:pt x="127119" y="657414"/>
                </a:lnTo>
                <a:lnTo>
                  <a:pt x="148184" y="617518"/>
                </a:lnTo>
                <a:lnTo>
                  <a:pt x="170693" y="578531"/>
                </a:lnTo>
                <a:lnTo>
                  <a:pt x="194611" y="540489"/>
                </a:lnTo>
                <a:lnTo>
                  <a:pt x="219902" y="503429"/>
                </a:lnTo>
                <a:lnTo>
                  <a:pt x="246531" y="467384"/>
                </a:lnTo>
                <a:lnTo>
                  <a:pt x="274461" y="432392"/>
                </a:lnTo>
                <a:lnTo>
                  <a:pt x="303658" y="398488"/>
                </a:lnTo>
                <a:lnTo>
                  <a:pt x="334085" y="365707"/>
                </a:lnTo>
                <a:lnTo>
                  <a:pt x="365706" y="334085"/>
                </a:lnTo>
                <a:lnTo>
                  <a:pt x="398487" y="303658"/>
                </a:lnTo>
                <a:lnTo>
                  <a:pt x="432392" y="274461"/>
                </a:lnTo>
                <a:lnTo>
                  <a:pt x="467384" y="246531"/>
                </a:lnTo>
                <a:lnTo>
                  <a:pt x="503428" y="219902"/>
                </a:lnTo>
                <a:lnTo>
                  <a:pt x="540489" y="194611"/>
                </a:lnTo>
                <a:lnTo>
                  <a:pt x="578531" y="170693"/>
                </a:lnTo>
                <a:lnTo>
                  <a:pt x="617517" y="148184"/>
                </a:lnTo>
                <a:lnTo>
                  <a:pt x="657413" y="127119"/>
                </a:lnTo>
                <a:lnTo>
                  <a:pt x="698183" y="107535"/>
                </a:lnTo>
                <a:lnTo>
                  <a:pt x="739791" y="89466"/>
                </a:lnTo>
                <a:lnTo>
                  <a:pt x="782201" y="72949"/>
                </a:lnTo>
                <a:lnTo>
                  <a:pt x="825379" y="58019"/>
                </a:lnTo>
                <a:lnTo>
                  <a:pt x="869287" y="44712"/>
                </a:lnTo>
                <a:lnTo>
                  <a:pt x="913890" y="33064"/>
                </a:lnTo>
                <a:lnTo>
                  <a:pt x="959153" y="23109"/>
                </a:lnTo>
                <a:lnTo>
                  <a:pt x="1005041" y="14885"/>
                </a:lnTo>
                <a:lnTo>
                  <a:pt x="1051516" y="8426"/>
                </a:lnTo>
                <a:lnTo>
                  <a:pt x="1098545" y="3768"/>
                </a:lnTo>
                <a:lnTo>
                  <a:pt x="1146090" y="948"/>
                </a:lnTo>
                <a:lnTo>
                  <a:pt x="1194117" y="0"/>
                </a:lnTo>
                <a:lnTo>
                  <a:pt x="1244005" y="1041"/>
                </a:lnTo>
                <a:lnTo>
                  <a:pt x="1293618" y="4149"/>
                </a:lnTo>
                <a:lnTo>
                  <a:pt x="1342899" y="9300"/>
                </a:lnTo>
                <a:lnTo>
                  <a:pt x="1391790" y="16469"/>
                </a:lnTo>
                <a:lnTo>
                  <a:pt x="1440230" y="25633"/>
                </a:lnTo>
                <a:lnTo>
                  <a:pt x="1488163" y="36766"/>
                </a:lnTo>
                <a:lnTo>
                  <a:pt x="1535530" y="49845"/>
                </a:lnTo>
                <a:lnTo>
                  <a:pt x="1582272" y="64845"/>
                </a:lnTo>
                <a:lnTo>
                  <a:pt x="1628331" y="81743"/>
                </a:lnTo>
                <a:lnTo>
                  <a:pt x="1673648" y="100514"/>
                </a:lnTo>
                <a:lnTo>
                  <a:pt x="1718165" y="121134"/>
                </a:lnTo>
                <a:lnTo>
                  <a:pt x="1761824" y="143579"/>
                </a:lnTo>
                <a:lnTo>
                  <a:pt x="1804566" y="167824"/>
                </a:lnTo>
                <a:lnTo>
                  <a:pt x="1846332" y="193845"/>
                </a:lnTo>
                <a:lnTo>
                  <a:pt x="1887064" y="221619"/>
                </a:lnTo>
                <a:lnTo>
                  <a:pt x="1926704" y="251120"/>
                </a:lnTo>
                <a:lnTo>
                  <a:pt x="1965193" y="282325"/>
                </a:lnTo>
                <a:lnTo>
                  <a:pt x="2002473" y="315209"/>
                </a:lnTo>
                <a:lnTo>
                  <a:pt x="2038486" y="349748"/>
                </a:lnTo>
                <a:lnTo>
                  <a:pt x="2073025" y="385761"/>
                </a:lnTo>
                <a:lnTo>
                  <a:pt x="2105909" y="423041"/>
                </a:lnTo>
                <a:lnTo>
                  <a:pt x="2137114" y="461530"/>
                </a:lnTo>
                <a:lnTo>
                  <a:pt x="2166615" y="501170"/>
                </a:lnTo>
                <a:lnTo>
                  <a:pt x="2194389" y="541902"/>
                </a:lnTo>
                <a:lnTo>
                  <a:pt x="2220410" y="583668"/>
                </a:lnTo>
                <a:lnTo>
                  <a:pt x="2244655" y="626410"/>
                </a:lnTo>
                <a:lnTo>
                  <a:pt x="2267100" y="670069"/>
                </a:lnTo>
                <a:lnTo>
                  <a:pt x="2287720" y="714586"/>
                </a:lnTo>
                <a:lnTo>
                  <a:pt x="2306491" y="759903"/>
                </a:lnTo>
                <a:lnTo>
                  <a:pt x="2323388" y="805962"/>
                </a:lnTo>
                <a:lnTo>
                  <a:pt x="2338389" y="852704"/>
                </a:lnTo>
                <a:lnTo>
                  <a:pt x="2351468" y="900070"/>
                </a:lnTo>
                <a:lnTo>
                  <a:pt x="2362601" y="948003"/>
                </a:lnTo>
                <a:lnTo>
                  <a:pt x="2371765" y="996444"/>
                </a:lnTo>
                <a:lnTo>
                  <a:pt x="2378934" y="1045334"/>
                </a:lnTo>
                <a:lnTo>
                  <a:pt x="2384085" y="1094616"/>
                </a:lnTo>
                <a:lnTo>
                  <a:pt x="2387193" y="1144229"/>
                </a:lnTo>
                <a:lnTo>
                  <a:pt x="2388234" y="1194117"/>
                </a:lnTo>
                <a:lnTo>
                  <a:pt x="2387286" y="1242144"/>
                </a:lnTo>
                <a:lnTo>
                  <a:pt x="2384466" y="1289689"/>
                </a:lnTo>
                <a:lnTo>
                  <a:pt x="2379808" y="1336718"/>
                </a:lnTo>
                <a:lnTo>
                  <a:pt x="2373349" y="1383193"/>
                </a:lnTo>
                <a:lnTo>
                  <a:pt x="2365125" y="1429081"/>
                </a:lnTo>
                <a:lnTo>
                  <a:pt x="2355170" y="1474344"/>
                </a:lnTo>
                <a:lnTo>
                  <a:pt x="2343522" y="1518947"/>
                </a:lnTo>
                <a:lnTo>
                  <a:pt x="2330215" y="1562855"/>
                </a:lnTo>
                <a:lnTo>
                  <a:pt x="2315285" y="1606033"/>
                </a:lnTo>
                <a:lnTo>
                  <a:pt x="2298768" y="1648443"/>
                </a:lnTo>
                <a:lnTo>
                  <a:pt x="2280699" y="1690051"/>
                </a:lnTo>
                <a:lnTo>
                  <a:pt x="2261115" y="1730821"/>
                </a:lnTo>
                <a:lnTo>
                  <a:pt x="2240050" y="1770717"/>
                </a:lnTo>
                <a:lnTo>
                  <a:pt x="2217541" y="1809703"/>
                </a:lnTo>
                <a:lnTo>
                  <a:pt x="2193623" y="1847745"/>
                </a:lnTo>
                <a:lnTo>
                  <a:pt x="2168332" y="1884806"/>
                </a:lnTo>
                <a:lnTo>
                  <a:pt x="2141703" y="1920850"/>
                </a:lnTo>
                <a:lnTo>
                  <a:pt x="2113773" y="1955842"/>
                </a:lnTo>
                <a:lnTo>
                  <a:pt x="2084576" y="1989747"/>
                </a:lnTo>
                <a:lnTo>
                  <a:pt x="2054149" y="2022528"/>
                </a:lnTo>
                <a:lnTo>
                  <a:pt x="2022528" y="2054149"/>
                </a:lnTo>
                <a:lnTo>
                  <a:pt x="1989747" y="2084576"/>
                </a:lnTo>
                <a:lnTo>
                  <a:pt x="1955842" y="2113773"/>
                </a:lnTo>
                <a:lnTo>
                  <a:pt x="1920850" y="2141703"/>
                </a:lnTo>
                <a:lnTo>
                  <a:pt x="1884806" y="2168332"/>
                </a:lnTo>
                <a:lnTo>
                  <a:pt x="1847745" y="2193623"/>
                </a:lnTo>
                <a:lnTo>
                  <a:pt x="1809703" y="2217541"/>
                </a:lnTo>
                <a:lnTo>
                  <a:pt x="1770717" y="2240050"/>
                </a:lnTo>
                <a:lnTo>
                  <a:pt x="1730821" y="2261115"/>
                </a:lnTo>
                <a:lnTo>
                  <a:pt x="1690051" y="2280699"/>
                </a:lnTo>
                <a:lnTo>
                  <a:pt x="1648443" y="2298768"/>
                </a:lnTo>
                <a:lnTo>
                  <a:pt x="1606033" y="2315285"/>
                </a:lnTo>
                <a:lnTo>
                  <a:pt x="1562855" y="2330215"/>
                </a:lnTo>
                <a:lnTo>
                  <a:pt x="1518947" y="2343522"/>
                </a:lnTo>
                <a:lnTo>
                  <a:pt x="1474344" y="2355170"/>
                </a:lnTo>
                <a:lnTo>
                  <a:pt x="1429081" y="2365125"/>
                </a:lnTo>
                <a:lnTo>
                  <a:pt x="1383193" y="2373349"/>
                </a:lnTo>
                <a:lnTo>
                  <a:pt x="1336718" y="2379808"/>
                </a:lnTo>
                <a:lnTo>
                  <a:pt x="1289689" y="2384466"/>
                </a:lnTo>
                <a:lnTo>
                  <a:pt x="1242144" y="2387286"/>
                </a:lnTo>
                <a:lnTo>
                  <a:pt x="1194117" y="2388234"/>
                </a:lnTo>
                <a:lnTo>
                  <a:pt x="1146090" y="2387286"/>
                </a:lnTo>
                <a:lnTo>
                  <a:pt x="1098545" y="2384466"/>
                </a:lnTo>
                <a:lnTo>
                  <a:pt x="1051516" y="2379808"/>
                </a:lnTo>
                <a:lnTo>
                  <a:pt x="1005041" y="2373349"/>
                </a:lnTo>
                <a:lnTo>
                  <a:pt x="959153" y="2365125"/>
                </a:lnTo>
                <a:lnTo>
                  <a:pt x="913890" y="2355170"/>
                </a:lnTo>
                <a:lnTo>
                  <a:pt x="869287" y="2343522"/>
                </a:lnTo>
                <a:lnTo>
                  <a:pt x="825379" y="2330215"/>
                </a:lnTo>
                <a:lnTo>
                  <a:pt x="782201" y="2315285"/>
                </a:lnTo>
                <a:lnTo>
                  <a:pt x="739791" y="2298768"/>
                </a:lnTo>
                <a:lnTo>
                  <a:pt x="698183" y="2280699"/>
                </a:lnTo>
                <a:lnTo>
                  <a:pt x="657413" y="2261115"/>
                </a:lnTo>
                <a:lnTo>
                  <a:pt x="617517" y="2240050"/>
                </a:lnTo>
                <a:lnTo>
                  <a:pt x="578531" y="2217541"/>
                </a:lnTo>
                <a:lnTo>
                  <a:pt x="540489" y="2193623"/>
                </a:lnTo>
                <a:lnTo>
                  <a:pt x="503428" y="2168332"/>
                </a:lnTo>
                <a:lnTo>
                  <a:pt x="467384" y="2141703"/>
                </a:lnTo>
                <a:lnTo>
                  <a:pt x="432392" y="2113773"/>
                </a:lnTo>
                <a:lnTo>
                  <a:pt x="398487" y="2084576"/>
                </a:lnTo>
                <a:lnTo>
                  <a:pt x="365706" y="2054149"/>
                </a:lnTo>
                <a:lnTo>
                  <a:pt x="334085" y="2022528"/>
                </a:lnTo>
                <a:lnTo>
                  <a:pt x="303658" y="1989747"/>
                </a:lnTo>
                <a:lnTo>
                  <a:pt x="274461" y="1955842"/>
                </a:lnTo>
                <a:lnTo>
                  <a:pt x="246531" y="1920850"/>
                </a:lnTo>
                <a:lnTo>
                  <a:pt x="219902" y="1884806"/>
                </a:lnTo>
                <a:lnTo>
                  <a:pt x="194611" y="1847745"/>
                </a:lnTo>
                <a:lnTo>
                  <a:pt x="170693" y="1809703"/>
                </a:lnTo>
                <a:lnTo>
                  <a:pt x="148184" y="1770717"/>
                </a:lnTo>
                <a:lnTo>
                  <a:pt x="127119" y="1730821"/>
                </a:lnTo>
                <a:lnTo>
                  <a:pt x="107535" y="1690051"/>
                </a:lnTo>
                <a:lnTo>
                  <a:pt x="89466" y="1648443"/>
                </a:lnTo>
                <a:lnTo>
                  <a:pt x="72949" y="1606033"/>
                </a:lnTo>
                <a:lnTo>
                  <a:pt x="58019" y="1562855"/>
                </a:lnTo>
                <a:lnTo>
                  <a:pt x="44712" y="1518947"/>
                </a:lnTo>
                <a:lnTo>
                  <a:pt x="33064" y="1474344"/>
                </a:lnTo>
                <a:lnTo>
                  <a:pt x="23109" y="1429081"/>
                </a:lnTo>
                <a:lnTo>
                  <a:pt x="14885" y="1383193"/>
                </a:lnTo>
                <a:lnTo>
                  <a:pt x="8426" y="1336718"/>
                </a:lnTo>
                <a:lnTo>
                  <a:pt x="3768" y="1289689"/>
                </a:lnTo>
                <a:lnTo>
                  <a:pt x="948" y="1242144"/>
                </a:lnTo>
                <a:lnTo>
                  <a:pt x="0" y="119411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92885" y="6741159"/>
            <a:ext cx="1990724" cy="19907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173855" y="5012055"/>
            <a:ext cx="2870834" cy="41027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159567" y="4997767"/>
            <a:ext cx="2899410" cy="4131310"/>
          </a:xfrm>
          <a:custGeom>
            <a:avLst/>
            <a:gdLst/>
            <a:ahLst/>
            <a:cxnLst/>
            <a:rect l="l" t="t" r="r" b="b"/>
            <a:pathLst>
              <a:path w="2899409" h="4131309">
                <a:moveTo>
                  <a:pt x="0" y="0"/>
                </a:moveTo>
                <a:lnTo>
                  <a:pt x="2899409" y="0"/>
                </a:lnTo>
                <a:lnTo>
                  <a:pt x="2899409" y="4131309"/>
                </a:lnTo>
                <a:lnTo>
                  <a:pt x="0" y="413130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517479" y="5067268"/>
            <a:ext cx="19685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600" b="1">
                <a:latin typeface="Arial"/>
                <a:cs typeface="Arial"/>
              </a:rPr>
              <a:t>2</a:t>
            </a:r>
            <a:endParaRPr sz="2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38281" y="5795835"/>
            <a:ext cx="13360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35" b="1">
                <a:latin typeface="굴림"/>
                <a:cs typeface="굴림"/>
              </a:rPr>
              <a:t>개발</a:t>
            </a:r>
            <a:r>
              <a:rPr dirty="0" sz="2400" spc="-45" b="1">
                <a:latin typeface="굴림"/>
                <a:cs typeface="굴림"/>
              </a:rPr>
              <a:t> </a:t>
            </a:r>
            <a:r>
              <a:rPr dirty="0" sz="2400" spc="35" b="1">
                <a:latin typeface="굴림"/>
                <a:cs typeface="굴림"/>
              </a:rPr>
              <a:t>환경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169409" y="5589904"/>
            <a:ext cx="2889885" cy="635"/>
          </a:xfrm>
          <a:custGeom>
            <a:avLst/>
            <a:gdLst/>
            <a:ahLst/>
            <a:cxnLst/>
            <a:rect l="l" t="t" r="r" b="b"/>
            <a:pathLst>
              <a:path w="2889884" h="635">
                <a:moveTo>
                  <a:pt x="0" y="0"/>
                </a:moveTo>
                <a:lnTo>
                  <a:pt x="2889884" y="634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429125" y="6542405"/>
            <a:ext cx="2388235" cy="2388235"/>
          </a:xfrm>
          <a:custGeom>
            <a:avLst/>
            <a:gdLst/>
            <a:ahLst/>
            <a:cxnLst/>
            <a:rect l="l" t="t" r="r" b="b"/>
            <a:pathLst>
              <a:path w="2388234" h="2388234">
                <a:moveTo>
                  <a:pt x="1194117" y="2388234"/>
                </a:moveTo>
                <a:lnTo>
                  <a:pt x="1146090" y="2387286"/>
                </a:lnTo>
                <a:lnTo>
                  <a:pt x="1098545" y="2384466"/>
                </a:lnTo>
                <a:lnTo>
                  <a:pt x="1051516" y="2379808"/>
                </a:lnTo>
                <a:lnTo>
                  <a:pt x="1005041" y="2373349"/>
                </a:lnTo>
                <a:lnTo>
                  <a:pt x="959153" y="2365125"/>
                </a:lnTo>
                <a:lnTo>
                  <a:pt x="913890" y="2355170"/>
                </a:lnTo>
                <a:lnTo>
                  <a:pt x="869287" y="2343522"/>
                </a:lnTo>
                <a:lnTo>
                  <a:pt x="825379" y="2330215"/>
                </a:lnTo>
                <a:lnTo>
                  <a:pt x="782201" y="2315285"/>
                </a:lnTo>
                <a:lnTo>
                  <a:pt x="739791" y="2298768"/>
                </a:lnTo>
                <a:lnTo>
                  <a:pt x="698183" y="2280699"/>
                </a:lnTo>
                <a:lnTo>
                  <a:pt x="657413" y="2261115"/>
                </a:lnTo>
                <a:lnTo>
                  <a:pt x="617517" y="2240050"/>
                </a:lnTo>
                <a:lnTo>
                  <a:pt x="578531" y="2217541"/>
                </a:lnTo>
                <a:lnTo>
                  <a:pt x="540489" y="2193623"/>
                </a:lnTo>
                <a:lnTo>
                  <a:pt x="503428" y="2168332"/>
                </a:lnTo>
                <a:lnTo>
                  <a:pt x="467384" y="2141703"/>
                </a:lnTo>
                <a:lnTo>
                  <a:pt x="432392" y="2113773"/>
                </a:lnTo>
                <a:lnTo>
                  <a:pt x="398487" y="2084576"/>
                </a:lnTo>
                <a:lnTo>
                  <a:pt x="365706" y="2054149"/>
                </a:lnTo>
                <a:lnTo>
                  <a:pt x="334085" y="2022528"/>
                </a:lnTo>
                <a:lnTo>
                  <a:pt x="303658" y="1989747"/>
                </a:lnTo>
                <a:lnTo>
                  <a:pt x="274461" y="1955842"/>
                </a:lnTo>
                <a:lnTo>
                  <a:pt x="246531" y="1920850"/>
                </a:lnTo>
                <a:lnTo>
                  <a:pt x="219902" y="1884806"/>
                </a:lnTo>
                <a:lnTo>
                  <a:pt x="194611" y="1847745"/>
                </a:lnTo>
                <a:lnTo>
                  <a:pt x="170693" y="1809703"/>
                </a:lnTo>
                <a:lnTo>
                  <a:pt x="148184" y="1770717"/>
                </a:lnTo>
                <a:lnTo>
                  <a:pt x="127119" y="1730821"/>
                </a:lnTo>
                <a:lnTo>
                  <a:pt x="107535" y="1690051"/>
                </a:lnTo>
                <a:lnTo>
                  <a:pt x="89466" y="1648443"/>
                </a:lnTo>
                <a:lnTo>
                  <a:pt x="72949" y="1606033"/>
                </a:lnTo>
                <a:lnTo>
                  <a:pt x="58019" y="1562855"/>
                </a:lnTo>
                <a:lnTo>
                  <a:pt x="44712" y="1518947"/>
                </a:lnTo>
                <a:lnTo>
                  <a:pt x="33064" y="1474344"/>
                </a:lnTo>
                <a:lnTo>
                  <a:pt x="23109" y="1429081"/>
                </a:lnTo>
                <a:lnTo>
                  <a:pt x="14885" y="1383193"/>
                </a:lnTo>
                <a:lnTo>
                  <a:pt x="8426" y="1336718"/>
                </a:lnTo>
                <a:lnTo>
                  <a:pt x="3768" y="1289689"/>
                </a:lnTo>
                <a:lnTo>
                  <a:pt x="948" y="1242144"/>
                </a:lnTo>
                <a:lnTo>
                  <a:pt x="0" y="1194117"/>
                </a:lnTo>
                <a:lnTo>
                  <a:pt x="948" y="1146090"/>
                </a:lnTo>
                <a:lnTo>
                  <a:pt x="3768" y="1098545"/>
                </a:lnTo>
                <a:lnTo>
                  <a:pt x="8426" y="1051516"/>
                </a:lnTo>
                <a:lnTo>
                  <a:pt x="14885" y="1005041"/>
                </a:lnTo>
                <a:lnTo>
                  <a:pt x="23109" y="959154"/>
                </a:lnTo>
                <a:lnTo>
                  <a:pt x="33064" y="913890"/>
                </a:lnTo>
                <a:lnTo>
                  <a:pt x="44712" y="869287"/>
                </a:lnTo>
                <a:lnTo>
                  <a:pt x="58019" y="825379"/>
                </a:lnTo>
                <a:lnTo>
                  <a:pt x="72949" y="782202"/>
                </a:lnTo>
                <a:lnTo>
                  <a:pt x="89466" y="739791"/>
                </a:lnTo>
                <a:lnTo>
                  <a:pt x="107535" y="698183"/>
                </a:lnTo>
                <a:lnTo>
                  <a:pt x="127119" y="657414"/>
                </a:lnTo>
                <a:lnTo>
                  <a:pt x="148184" y="617518"/>
                </a:lnTo>
                <a:lnTo>
                  <a:pt x="170693" y="578531"/>
                </a:lnTo>
                <a:lnTo>
                  <a:pt x="194611" y="540489"/>
                </a:lnTo>
                <a:lnTo>
                  <a:pt x="219902" y="503429"/>
                </a:lnTo>
                <a:lnTo>
                  <a:pt x="246531" y="467384"/>
                </a:lnTo>
                <a:lnTo>
                  <a:pt x="274461" y="432392"/>
                </a:lnTo>
                <a:lnTo>
                  <a:pt x="303658" y="398488"/>
                </a:lnTo>
                <a:lnTo>
                  <a:pt x="334085" y="365707"/>
                </a:lnTo>
                <a:lnTo>
                  <a:pt x="365706" y="334085"/>
                </a:lnTo>
                <a:lnTo>
                  <a:pt x="398487" y="303658"/>
                </a:lnTo>
                <a:lnTo>
                  <a:pt x="432392" y="274461"/>
                </a:lnTo>
                <a:lnTo>
                  <a:pt x="467384" y="246531"/>
                </a:lnTo>
                <a:lnTo>
                  <a:pt x="503428" y="219902"/>
                </a:lnTo>
                <a:lnTo>
                  <a:pt x="540489" y="194611"/>
                </a:lnTo>
                <a:lnTo>
                  <a:pt x="578531" y="170693"/>
                </a:lnTo>
                <a:lnTo>
                  <a:pt x="617517" y="148184"/>
                </a:lnTo>
                <a:lnTo>
                  <a:pt x="657413" y="127119"/>
                </a:lnTo>
                <a:lnTo>
                  <a:pt x="698183" y="107535"/>
                </a:lnTo>
                <a:lnTo>
                  <a:pt x="739791" y="89466"/>
                </a:lnTo>
                <a:lnTo>
                  <a:pt x="782201" y="72949"/>
                </a:lnTo>
                <a:lnTo>
                  <a:pt x="825379" y="58019"/>
                </a:lnTo>
                <a:lnTo>
                  <a:pt x="869287" y="44712"/>
                </a:lnTo>
                <a:lnTo>
                  <a:pt x="913890" y="33064"/>
                </a:lnTo>
                <a:lnTo>
                  <a:pt x="959153" y="23109"/>
                </a:lnTo>
                <a:lnTo>
                  <a:pt x="1005041" y="14885"/>
                </a:lnTo>
                <a:lnTo>
                  <a:pt x="1051516" y="8426"/>
                </a:lnTo>
                <a:lnTo>
                  <a:pt x="1098545" y="3768"/>
                </a:lnTo>
                <a:lnTo>
                  <a:pt x="1146090" y="948"/>
                </a:lnTo>
                <a:lnTo>
                  <a:pt x="1194117" y="0"/>
                </a:lnTo>
                <a:lnTo>
                  <a:pt x="1244005" y="1041"/>
                </a:lnTo>
                <a:lnTo>
                  <a:pt x="1293618" y="4149"/>
                </a:lnTo>
                <a:lnTo>
                  <a:pt x="1342899" y="9300"/>
                </a:lnTo>
                <a:lnTo>
                  <a:pt x="1391790" y="16469"/>
                </a:lnTo>
                <a:lnTo>
                  <a:pt x="1440231" y="25633"/>
                </a:lnTo>
                <a:lnTo>
                  <a:pt x="1488164" y="36766"/>
                </a:lnTo>
                <a:lnTo>
                  <a:pt x="1535530" y="49845"/>
                </a:lnTo>
                <a:lnTo>
                  <a:pt x="1582272" y="64845"/>
                </a:lnTo>
                <a:lnTo>
                  <a:pt x="1628331" y="81743"/>
                </a:lnTo>
                <a:lnTo>
                  <a:pt x="1673648" y="100514"/>
                </a:lnTo>
                <a:lnTo>
                  <a:pt x="1718165" y="121134"/>
                </a:lnTo>
                <a:lnTo>
                  <a:pt x="1761824" y="143579"/>
                </a:lnTo>
                <a:lnTo>
                  <a:pt x="1804566" y="167824"/>
                </a:lnTo>
                <a:lnTo>
                  <a:pt x="1846332" y="193845"/>
                </a:lnTo>
                <a:lnTo>
                  <a:pt x="1887064" y="221619"/>
                </a:lnTo>
                <a:lnTo>
                  <a:pt x="1926704" y="251120"/>
                </a:lnTo>
                <a:lnTo>
                  <a:pt x="1965193" y="282325"/>
                </a:lnTo>
                <a:lnTo>
                  <a:pt x="2002473" y="315209"/>
                </a:lnTo>
                <a:lnTo>
                  <a:pt x="2038485" y="349748"/>
                </a:lnTo>
                <a:lnTo>
                  <a:pt x="2073025" y="385761"/>
                </a:lnTo>
                <a:lnTo>
                  <a:pt x="2105909" y="423041"/>
                </a:lnTo>
                <a:lnTo>
                  <a:pt x="2137114" y="461530"/>
                </a:lnTo>
                <a:lnTo>
                  <a:pt x="2166615" y="501170"/>
                </a:lnTo>
                <a:lnTo>
                  <a:pt x="2194389" y="541902"/>
                </a:lnTo>
                <a:lnTo>
                  <a:pt x="2220410" y="583668"/>
                </a:lnTo>
                <a:lnTo>
                  <a:pt x="2244655" y="626410"/>
                </a:lnTo>
                <a:lnTo>
                  <a:pt x="2267100" y="670069"/>
                </a:lnTo>
                <a:lnTo>
                  <a:pt x="2287720" y="714586"/>
                </a:lnTo>
                <a:lnTo>
                  <a:pt x="2306491" y="759903"/>
                </a:lnTo>
                <a:lnTo>
                  <a:pt x="2323388" y="805962"/>
                </a:lnTo>
                <a:lnTo>
                  <a:pt x="2338389" y="852704"/>
                </a:lnTo>
                <a:lnTo>
                  <a:pt x="2351468" y="900070"/>
                </a:lnTo>
                <a:lnTo>
                  <a:pt x="2362601" y="948003"/>
                </a:lnTo>
                <a:lnTo>
                  <a:pt x="2371765" y="996444"/>
                </a:lnTo>
                <a:lnTo>
                  <a:pt x="2378934" y="1045334"/>
                </a:lnTo>
                <a:lnTo>
                  <a:pt x="2384085" y="1094616"/>
                </a:lnTo>
                <a:lnTo>
                  <a:pt x="2387193" y="1144229"/>
                </a:lnTo>
                <a:lnTo>
                  <a:pt x="2388234" y="1194117"/>
                </a:lnTo>
                <a:lnTo>
                  <a:pt x="2387286" y="1242144"/>
                </a:lnTo>
                <a:lnTo>
                  <a:pt x="2384466" y="1289689"/>
                </a:lnTo>
                <a:lnTo>
                  <a:pt x="2379808" y="1336718"/>
                </a:lnTo>
                <a:lnTo>
                  <a:pt x="2373349" y="1383193"/>
                </a:lnTo>
                <a:lnTo>
                  <a:pt x="2365125" y="1429081"/>
                </a:lnTo>
                <a:lnTo>
                  <a:pt x="2355170" y="1474344"/>
                </a:lnTo>
                <a:lnTo>
                  <a:pt x="2343522" y="1518947"/>
                </a:lnTo>
                <a:lnTo>
                  <a:pt x="2330215" y="1562855"/>
                </a:lnTo>
                <a:lnTo>
                  <a:pt x="2315285" y="1606033"/>
                </a:lnTo>
                <a:lnTo>
                  <a:pt x="2298768" y="1648443"/>
                </a:lnTo>
                <a:lnTo>
                  <a:pt x="2280699" y="1690051"/>
                </a:lnTo>
                <a:lnTo>
                  <a:pt x="2261115" y="1730821"/>
                </a:lnTo>
                <a:lnTo>
                  <a:pt x="2240050" y="1770717"/>
                </a:lnTo>
                <a:lnTo>
                  <a:pt x="2217541" y="1809703"/>
                </a:lnTo>
                <a:lnTo>
                  <a:pt x="2193623" y="1847745"/>
                </a:lnTo>
                <a:lnTo>
                  <a:pt x="2168332" y="1884806"/>
                </a:lnTo>
                <a:lnTo>
                  <a:pt x="2141703" y="1920850"/>
                </a:lnTo>
                <a:lnTo>
                  <a:pt x="2113773" y="1955842"/>
                </a:lnTo>
                <a:lnTo>
                  <a:pt x="2084576" y="1989747"/>
                </a:lnTo>
                <a:lnTo>
                  <a:pt x="2054149" y="2022528"/>
                </a:lnTo>
                <a:lnTo>
                  <a:pt x="2022528" y="2054149"/>
                </a:lnTo>
                <a:lnTo>
                  <a:pt x="1989747" y="2084576"/>
                </a:lnTo>
                <a:lnTo>
                  <a:pt x="1955842" y="2113773"/>
                </a:lnTo>
                <a:lnTo>
                  <a:pt x="1920850" y="2141703"/>
                </a:lnTo>
                <a:lnTo>
                  <a:pt x="1884806" y="2168332"/>
                </a:lnTo>
                <a:lnTo>
                  <a:pt x="1847745" y="2193623"/>
                </a:lnTo>
                <a:lnTo>
                  <a:pt x="1809703" y="2217541"/>
                </a:lnTo>
                <a:lnTo>
                  <a:pt x="1770717" y="2240050"/>
                </a:lnTo>
                <a:lnTo>
                  <a:pt x="1730821" y="2261115"/>
                </a:lnTo>
                <a:lnTo>
                  <a:pt x="1690051" y="2280699"/>
                </a:lnTo>
                <a:lnTo>
                  <a:pt x="1648443" y="2298768"/>
                </a:lnTo>
                <a:lnTo>
                  <a:pt x="1606033" y="2315285"/>
                </a:lnTo>
                <a:lnTo>
                  <a:pt x="1562855" y="2330215"/>
                </a:lnTo>
                <a:lnTo>
                  <a:pt x="1518947" y="2343522"/>
                </a:lnTo>
                <a:lnTo>
                  <a:pt x="1474344" y="2355170"/>
                </a:lnTo>
                <a:lnTo>
                  <a:pt x="1429081" y="2365125"/>
                </a:lnTo>
                <a:lnTo>
                  <a:pt x="1383193" y="2373349"/>
                </a:lnTo>
                <a:lnTo>
                  <a:pt x="1336718" y="2379808"/>
                </a:lnTo>
                <a:lnTo>
                  <a:pt x="1289689" y="2384466"/>
                </a:lnTo>
                <a:lnTo>
                  <a:pt x="1242144" y="2387286"/>
                </a:lnTo>
                <a:lnTo>
                  <a:pt x="1194117" y="23882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429125" y="6542405"/>
            <a:ext cx="2388235" cy="2388235"/>
          </a:xfrm>
          <a:custGeom>
            <a:avLst/>
            <a:gdLst/>
            <a:ahLst/>
            <a:cxnLst/>
            <a:rect l="l" t="t" r="r" b="b"/>
            <a:pathLst>
              <a:path w="2388234" h="2388234">
                <a:moveTo>
                  <a:pt x="0" y="1194117"/>
                </a:moveTo>
                <a:lnTo>
                  <a:pt x="948" y="1146090"/>
                </a:lnTo>
                <a:lnTo>
                  <a:pt x="3768" y="1098545"/>
                </a:lnTo>
                <a:lnTo>
                  <a:pt x="8426" y="1051516"/>
                </a:lnTo>
                <a:lnTo>
                  <a:pt x="14885" y="1005041"/>
                </a:lnTo>
                <a:lnTo>
                  <a:pt x="23109" y="959154"/>
                </a:lnTo>
                <a:lnTo>
                  <a:pt x="33064" y="913890"/>
                </a:lnTo>
                <a:lnTo>
                  <a:pt x="44712" y="869287"/>
                </a:lnTo>
                <a:lnTo>
                  <a:pt x="58019" y="825379"/>
                </a:lnTo>
                <a:lnTo>
                  <a:pt x="72949" y="782202"/>
                </a:lnTo>
                <a:lnTo>
                  <a:pt x="89466" y="739791"/>
                </a:lnTo>
                <a:lnTo>
                  <a:pt x="107535" y="698183"/>
                </a:lnTo>
                <a:lnTo>
                  <a:pt x="127119" y="657414"/>
                </a:lnTo>
                <a:lnTo>
                  <a:pt x="148184" y="617518"/>
                </a:lnTo>
                <a:lnTo>
                  <a:pt x="170693" y="578531"/>
                </a:lnTo>
                <a:lnTo>
                  <a:pt x="194611" y="540489"/>
                </a:lnTo>
                <a:lnTo>
                  <a:pt x="219902" y="503429"/>
                </a:lnTo>
                <a:lnTo>
                  <a:pt x="246531" y="467384"/>
                </a:lnTo>
                <a:lnTo>
                  <a:pt x="274461" y="432392"/>
                </a:lnTo>
                <a:lnTo>
                  <a:pt x="303658" y="398488"/>
                </a:lnTo>
                <a:lnTo>
                  <a:pt x="334085" y="365707"/>
                </a:lnTo>
                <a:lnTo>
                  <a:pt x="365706" y="334085"/>
                </a:lnTo>
                <a:lnTo>
                  <a:pt x="398487" y="303658"/>
                </a:lnTo>
                <a:lnTo>
                  <a:pt x="432392" y="274461"/>
                </a:lnTo>
                <a:lnTo>
                  <a:pt x="467384" y="246531"/>
                </a:lnTo>
                <a:lnTo>
                  <a:pt x="503428" y="219902"/>
                </a:lnTo>
                <a:lnTo>
                  <a:pt x="540489" y="194611"/>
                </a:lnTo>
                <a:lnTo>
                  <a:pt x="578531" y="170693"/>
                </a:lnTo>
                <a:lnTo>
                  <a:pt x="617517" y="148184"/>
                </a:lnTo>
                <a:lnTo>
                  <a:pt x="657413" y="127119"/>
                </a:lnTo>
                <a:lnTo>
                  <a:pt x="698183" y="107535"/>
                </a:lnTo>
                <a:lnTo>
                  <a:pt x="739791" y="89466"/>
                </a:lnTo>
                <a:lnTo>
                  <a:pt x="782201" y="72949"/>
                </a:lnTo>
                <a:lnTo>
                  <a:pt x="825379" y="58019"/>
                </a:lnTo>
                <a:lnTo>
                  <a:pt x="869287" y="44712"/>
                </a:lnTo>
                <a:lnTo>
                  <a:pt x="913890" y="33064"/>
                </a:lnTo>
                <a:lnTo>
                  <a:pt x="959153" y="23109"/>
                </a:lnTo>
                <a:lnTo>
                  <a:pt x="1005041" y="14885"/>
                </a:lnTo>
                <a:lnTo>
                  <a:pt x="1051516" y="8426"/>
                </a:lnTo>
                <a:lnTo>
                  <a:pt x="1098545" y="3768"/>
                </a:lnTo>
                <a:lnTo>
                  <a:pt x="1146090" y="948"/>
                </a:lnTo>
                <a:lnTo>
                  <a:pt x="1194117" y="0"/>
                </a:lnTo>
                <a:lnTo>
                  <a:pt x="1244005" y="1041"/>
                </a:lnTo>
                <a:lnTo>
                  <a:pt x="1293618" y="4149"/>
                </a:lnTo>
                <a:lnTo>
                  <a:pt x="1342899" y="9300"/>
                </a:lnTo>
                <a:lnTo>
                  <a:pt x="1391790" y="16469"/>
                </a:lnTo>
                <a:lnTo>
                  <a:pt x="1440231" y="25633"/>
                </a:lnTo>
                <a:lnTo>
                  <a:pt x="1488164" y="36766"/>
                </a:lnTo>
                <a:lnTo>
                  <a:pt x="1535530" y="49845"/>
                </a:lnTo>
                <a:lnTo>
                  <a:pt x="1582272" y="64845"/>
                </a:lnTo>
                <a:lnTo>
                  <a:pt x="1628331" y="81743"/>
                </a:lnTo>
                <a:lnTo>
                  <a:pt x="1673648" y="100514"/>
                </a:lnTo>
                <a:lnTo>
                  <a:pt x="1718165" y="121134"/>
                </a:lnTo>
                <a:lnTo>
                  <a:pt x="1761824" y="143579"/>
                </a:lnTo>
                <a:lnTo>
                  <a:pt x="1804566" y="167824"/>
                </a:lnTo>
                <a:lnTo>
                  <a:pt x="1846332" y="193845"/>
                </a:lnTo>
                <a:lnTo>
                  <a:pt x="1887064" y="221619"/>
                </a:lnTo>
                <a:lnTo>
                  <a:pt x="1926704" y="251120"/>
                </a:lnTo>
                <a:lnTo>
                  <a:pt x="1965193" y="282325"/>
                </a:lnTo>
                <a:lnTo>
                  <a:pt x="2002473" y="315209"/>
                </a:lnTo>
                <a:lnTo>
                  <a:pt x="2038485" y="349748"/>
                </a:lnTo>
                <a:lnTo>
                  <a:pt x="2073025" y="385761"/>
                </a:lnTo>
                <a:lnTo>
                  <a:pt x="2105909" y="423041"/>
                </a:lnTo>
                <a:lnTo>
                  <a:pt x="2137114" y="461530"/>
                </a:lnTo>
                <a:lnTo>
                  <a:pt x="2166615" y="501170"/>
                </a:lnTo>
                <a:lnTo>
                  <a:pt x="2194389" y="541902"/>
                </a:lnTo>
                <a:lnTo>
                  <a:pt x="2220410" y="583668"/>
                </a:lnTo>
                <a:lnTo>
                  <a:pt x="2244655" y="626410"/>
                </a:lnTo>
                <a:lnTo>
                  <a:pt x="2267100" y="670069"/>
                </a:lnTo>
                <a:lnTo>
                  <a:pt x="2287720" y="714586"/>
                </a:lnTo>
                <a:lnTo>
                  <a:pt x="2306491" y="759903"/>
                </a:lnTo>
                <a:lnTo>
                  <a:pt x="2323388" y="805962"/>
                </a:lnTo>
                <a:lnTo>
                  <a:pt x="2338389" y="852704"/>
                </a:lnTo>
                <a:lnTo>
                  <a:pt x="2351468" y="900070"/>
                </a:lnTo>
                <a:lnTo>
                  <a:pt x="2362601" y="948003"/>
                </a:lnTo>
                <a:lnTo>
                  <a:pt x="2371765" y="996444"/>
                </a:lnTo>
                <a:lnTo>
                  <a:pt x="2378934" y="1045334"/>
                </a:lnTo>
                <a:lnTo>
                  <a:pt x="2384085" y="1094616"/>
                </a:lnTo>
                <a:lnTo>
                  <a:pt x="2387193" y="1144229"/>
                </a:lnTo>
                <a:lnTo>
                  <a:pt x="2388234" y="1194117"/>
                </a:lnTo>
                <a:lnTo>
                  <a:pt x="2387286" y="1242144"/>
                </a:lnTo>
                <a:lnTo>
                  <a:pt x="2384466" y="1289689"/>
                </a:lnTo>
                <a:lnTo>
                  <a:pt x="2379808" y="1336718"/>
                </a:lnTo>
                <a:lnTo>
                  <a:pt x="2373349" y="1383193"/>
                </a:lnTo>
                <a:lnTo>
                  <a:pt x="2365125" y="1429081"/>
                </a:lnTo>
                <a:lnTo>
                  <a:pt x="2355170" y="1474344"/>
                </a:lnTo>
                <a:lnTo>
                  <a:pt x="2343522" y="1518947"/>
                </a:lnTo>
                <a:lnTo>
                  <a:pt x="2330215" y="1562855"/>
                </a:lnTo>
                <a:lnTo>
                  <a:pt x="2315285" y="1606033"/>
                </a:lnTo>
                <a:lnTo>
                  <a:pt x="2298768" y="1648443"/>
                </a:lnTo>
                <a:lnTo>
                  <a:pt x="2280699" y="1690051"/>
                </a:lnTo>
                <a:lnTo>
                  <a:pt x="2261115" y="1730821"/>
                </a:lnTo>
                <a:lnTo>
                  <a:pt x="2240050" y="1770717"/>
                </a:lnTo>
                <a:lnTo>
                  <a:pt x="2217541" y="1809703"/>
                </a:lnTo>
                <a:lnTo>
                  <a:pt x="2193623" y="1847745"/>
                </a:lnTo>
                <a:lnTo>
                  <a:pt x="2168332" y="1884806"/>
                </a:lnTo>
                <a:lnTo>
                  <a:pt x="2141703" y="1920850"/>
                </a:lnTo>
                <a:lnTo>
                  <a:pt x="2113773" y="1955842"/>
                </a:lnTo>
                <a:lnTo>
                  <a:pt x="2084576" y="1989747"/>
                </a:lnTo>
                <a:lnTo>
                  <a:pt x="2054149" y="2022528"/>
                </a:lnTo>
                <a:lnTo>
                  <a:pt x="2022528" y="2054149"/>
                </a:lnTo>
                <a:lnTo>
                  <a:pt x="1989747" y="2084576"/>
                </a:lnTo>
                <a:lnTo>
                  <a:pt x="1955842" y="2113773"/>
                </a:lnTo>
                <a:lnTo>
                  <a:pt x="1920850" y="2141703"/>
                </a:lnTo>
                <a:lnTo>
                  <a:pt x="1884806" y="2168332"/>
                </a:lnTo>
                <a:lnTo>
                  <a:pt x="1847745" y="2193623"/>
                </a:lnTo>
                <a:lnTo>
                  <a:pt x="1809703" y="2217541"/>
                </a:lnTo>
                <a:lnTo>
                  <a:pt x="1770717" y="2240050"/>
                </a:lnTo>
                <a:lnTo>
                  <a:pt x="1730821" y="2261115"/>
                </a:lnTo>
                <a:lnTo>
                  <a:pt x="1690051" y="2280699"/>
                </a:lnTo>
                <a:lnTo>
                  <a:pt x="1648443" y="2298768"/>
                </a:lnTo>
                <a:lnTo>
                  <a:pt x="1606033" y="2315285"/>
                </a:lnTo>
                <a:lnTo>
                  <a:pt x="1562855" y="2330215"/>
                </a:lnTo>
                <a:lnTo>
                  <a:pt x="1518947" y="2343522"/>
                </a:lnTo>
                <a:lnTo>
                  <a:pt x="1474344" y="2355170"/>
                </a:lnTo>
                <a:lnTo>
                  <a:pt x="1429081" y="2365125"/>
                </a:lnTo>
                <a:lnTo>
                  <a:pt x="1383193" y="2373349"/>
                </a:lnTo>
                <a:lnTo>
                  <a:pt x="1336718" y="2379808"/>
                </a:lnTo>
                <a:lnTo>
                  <a:pt x="1289689" y="2384466"/>
                </a:lnTo>
                <a:lnTo>
                  <a:pt x="1242144" y="2387286"/>
                </a:lnTo>
                <a:lnTo>
                  <a:pt x="1194117" y="2388234"/>
                </a:lnTo>
                <a:lnTo>
                  <a:pt x="1146090" y="2387286"/>
                </a:lnTo>
                <a:lnTo>
                  <a:pt x="1098545" y="2384466"/>
                </a:lnTo>
                <a:lnTo>
                  <a:pt x="1051516" y="2379808"/>
                </a:lnTo>
                <a:lnTo>
                  <a:pt x="1005041" y="2373349"/>
                </a:lnTo>
                <a:lnTo>
                  <a:pt x="959153" y="2365125"/>
                </a:lnTo>
                <a:lnTo>
                  <a:pt x="913890" y="2355170"/>
                </a:lnTo>
                <a:lnTo>
                  <a:pt x="869287" y="2343522"/>
                </a:lnTo>
                <a:lnTo>
                  <a:pt x="825379" y="2330215"/>
                </a:lnTo>
                <a:lnTo>
                  <a:pt x="782201" y="2315285"/>
                </a:lnTo>
                <a:lnTo>
                  <a:pt x="739791" y="2298768"/>
                </a:lnTo>
                <a:lnTo>
                  <a:pt x="698183" y="2280699"/>
                </a:lnTo>
                <a:lnTo>
                  <a:pt x="657413" y="2261115"/>
                </a:lnTo>
                <a:lnTo>
                  <a:pt x="617517" y="2240050"/>
                </a:lnTo>
                <a:lnTo>
                  <a:pt x="578531" y="2217541"/>
                </a:lnTo>
                <a:lnTo>
                  <a:pt x="540489" y="2193623"/>
                </a:lnTo>
                <a:lnTo>
                  <a:pt x="503428" y="2168332"/>
                </a:lnTo>
                <a:lnTo>
                  <a:pt x="467384" y="2141703"/>
                </a:lnTo>
                <a:lnTo>
                  <a:pt x="432392" y="2113773"/>
                </a:lnTo>
                <a:lnTo>
                  <a:pt x="398487" y="2084576"/>
                </a:lnTo>
                <a:lnTo>
                  <a:pt x="365706" y="2054149"/>
                </a:lnTo>
                <a:lnTo>
                  <a:pt x="334085" y="2022528"/>
                </a:lnTo>
                <a:lnTo>
                  <a:pt x="303658" y="1989747"/>
                </a:lnTo>
                <a:lnTo>
                  <a:pt x="274461" y="1955842"/>
                </a:lnTo>
                <a:lnTo>
                  <a:pt x="246531" y="1920850"/>
                </a:lnTo>
                <a:lnTo>
                  <a:pt x="219902" y="1884806"/>
                </a:lnTo>
                <a:lnTo>
                  <a:pt x="194611" y="1847745"/>
                </a:lnTo>
                <a:lnTo>
                  <a:pt x="170693" y="1809703"/>
                </a:lnTo>
                <a:lnTo>
                  <a:pt x="148184" y="1770717"/>
                </a:lnTo>
                <a:lnTo>
                  <a:pt x="127119" y="1730821"/>
                </a:lnTo>
                <a:lnTo>
                  <a:pt x="107535" y="1690051"/>
                </a:lnTo>
                <a:lnTo>
                  <a:pt x="89466" y="1648443"/>
                </a:lnTo>
                <a:lnTo>
                  <a:pt x="72949" y="1606033"/>
                </a:lnTo>
                <a:lnTo>
                  <a:pt x="58019" y="1562855"/>
                </a:lnTo>
                <a:lnTo>
                  <a:pt x="44712" y="1518947"/>
                </a:lnTo>
                <a:lnTo>
                  <a:pt x="33064" y="1474344"/>
                </a:lnTo>
                <a:lnTo>
                  <a:pt x="23109" y="1429081"/>
                </a:lnTo>
                <a:lnTo>
                  <a:pt x="14885" y="1383193"/>
                </a:lnTo>
                <a:lnTo>
                  <a:pt x="8426" y="1336718"/>
                </a:lnTo>
                <a:lnTo>
                  <a:pt x="3768" y="1289689"/>
                </a:lnTo>
                <a:lnTo>
                  <a:pt x="948" y="1242144"/>
                </a:lnTo>
                <a:lnTo>
                  <a:pt x="0" y="119411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09485" y="5012055"/>
            <a:ext cx="2870834" cy="41027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295197" y="4997767"/>
            <a:ext cx="2899410" cy="4131310"/>
          </a:xfrm>
          <a:custGeom>
            <a:avLst/>
            <a:gdLst/>
            <a:ahLst/>
            <a:cxnLst/>
            <a:rect l="l" t="t" r="r" b="b"/>
            <a:pathLst>
              <a:path w="2899409" h="4131309">
                <a:moveTo>
                  <a:pt x="0" y="0"/>
                </a:moveTo>
                <a:lnTo>
                  <a:pt x="2899409" y="0"/>
                </a:lnTo>
                <a:lnTo>
                  <a:pt x="2899409" y="4131309"/>
                </a:lnTo>
                <a:lnTo>
                  <a:pt x="0" y="413130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8660145" y="5083561"/>
            <a:ext cx="1822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16252" y="5795835"/>
            <a:ext cx="12319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35" b="1">
                <a:latin typeface="굴림"/>
                <a:cs typeface="굴림"/>
              </a:rPr>
              <a:t>주요기능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305040" y="5589904"/>
            <a:ext cx="2889885" cy="635"/>
          </a:xfrm>
          <a:custGeom>
            <a:avLst/>
            <a:gdLst/>
            <a:ahLst/>
            <a:cxnLst/>
            <a:rect l="l" t="t" r="r" b="b"/>
            <a:pathLst>
              <a:path w="2889884" h="635">
                <a:moveTo>
                  <a:pt x="0" y="0"/>
                </a:moveTo>
                <a:lnTo>
                  <a:pt x="2889884" y="634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564755" y="6542405"/>
            <a:ext cx="2388235" cy="2388235"/>
          </a:xfrm>
          <a:custGeom>
            <a:avLst/>
            <a:gdLst/>
            <a:ahLst/>
            <a:cxnLst/>
            <a:rect l="l" t="t" r="r" b="b"/>
            <a:pathLst>
              <a:path w="2388234" h="2388234">
                <a:moveTo>
                  <a:pt x="1194117" y="2388234"/>
                </a:moveTo>
                <a:lnTo>
                  <a:pt x="1146090" y="2387286"/>
                </a:lnTo>
                <a:lnTo>
                  <a:pt x="1098545" y="2384466"/>
                </a:lnTo>
                <a:lnTo>
                  <a:pt x="1051516" y="2379808"/>
                </a:lnTo>
                <a:lnTo>
                  <a:pt x="1005041" y="2373349"/>
                </a:lnTo>
                <a:lnTo>
                  <a:pt x="959154" y="2365125"/>
                </a:lnTo>
                <a:lnTo>
                  <a:pt x="913890" y="2355170"/>
                </a:lnTo>
                <a:lnTo>
                  <a:pt x="869287" y="2343522"/>
                </a:lnTo>
                <a:lnTo>
                  <a:pt x="825379" y="2330215"/>
                </a:lnTo>
                <a:lnTo>
                  <a:pt x="782202" y="2315285"/>
                </a:lnTo>
                <a:lnTo>
                  <a:pt x="739791" y="2298768"/>
                </a:lnTo>
                <a:lnTo>
                  <a:pt x="698183" y="2280699"/>
                </a:lnTo>
                <a:lnTo>
                  <a:pt x="657414" y="2261115"/>
                </a:lnTo>
                <a:lnTo>
                  <a:pt x="617518" y="2240050"/>
                </a:lnTo>
                <a:lnTo>
                  <a:pt x="578531" y="2217541"/>
                </a:lnTo>
                <a:lnTo>
                  <a:pt x="540489" y="2193623"/>
                </a:lnTo>
                <a:lnTo>
                  <a:pt x="503429" y="2168332"/>
                </a:lnTo>
                <a:lnTo>
                  <a:pt x="467384" y="2141703"/>
                </a:lnTo>
                <a:lnTo>
                  <a:pt x="432392" y="2113773"/>
                </a:lnTo>
                <a:lnTo>
                  <a:pt x="398488" y="2084576"/>
                </a:lnTo>
                <a:lnTo>
                  <a:pt x="365707" y="2054149"/>
                </a:lnTo>
                <a:lnTo>
                  <a:pt x="334085" y="2022528"/>
                </a:lnTo>
                <a:lnTo>
                  <a:pt x="303658" y="1989747"/>
                </a:lnTo>
                <a:lnTo>
                  <a:pt x="274461" y="1955842"/>
                </a:lnTo>
                <a:lnTo>
                  <a:pt x="246531" y="1920850"/>
                </a:lnTo>
                <a:lnTo>
                  <a:pt x="219902" y="1884806"/>
                </a:lnTo>
                <a:lnTo>
                  <a:pt x="194611" y="1847745"/>
                </a:lnTo>
                <a:lnTo>
                  <a:pt x="170693" y="1809703"/>
                </a:lnTo>
                <a:lnTo>
                  <a:pt x="148184" y="1770717"/>
                </a:lnTo>
                <a:lnTo>
                  <a:pt x="127119" y="1730821"/>
                </a:lnTo>
                <a:lnTo>
                  <a:pt x="107535" y="1690051"/>
                </a:lnTo>
                <a:lnTo>
                  <a:pt x="89466" y="1648443"/>
                </a:lnTo>
                <a:lnTo>
                  <a:pt x="72949" y="1606033"/>
                </a:lnTo>
                <a:lnTo>
                  <a:pt x="58019" y="1562855"/>
                </a:lnTo>
                <a:lnTo>
                  <a:pt x="44712" y="1518947"/>
                </a:lnTo>
                <a:lnTo>
                  <a:pt x="33064" y="1474344"/>
                </a:lnTo>
                <a:lnTo>
                  <a:pt x="23109" y="1429081"/>
                </a:lnTo>
                <a:lnTo>
                  <a:pt x="14885" y="1383193"/>
                </a:lnTo>
                <a:lnTo>
                  <a:pt x="8426" y="1336718"/>
                </a:lnTo>
                <a:lnTo>
                  <a:pt x="3768" y="1289689"/>
                </a:lnTo>
                <a:lnTo>
                  <a:pt x="948" y="1242144"/>
                </a:lnTo>
                <a:lnTo>
                  <a:pt x="0" y="1194117"/>
                </a:lnTo>
                <a:lnTo>
                  <a:pt x="948" y="1146090"/>
                </a:lnTo>
                <a:lnTo>
                  <a:pt x="3768" y="1098545"/>
                </a:lnTo>
                <a:lnTo>
                  <a:pt x="8426" y="1051516"/>
                </a:lnTo>
                <a:lnTo>
                  <a:pt x="14885" y="1005041"/>
                </a:lnTo>
                <a:lnTo>
                  <a:pt x="23109" y="959154"/>
                </a:lnTo>
                <a:lnTo>
                  <a:pt x="33064" y="913890"/>
                </a:lnTo>
                <a:lnTo>
                  <a:pt x="44712" y="869287"/>
                </a:lnTo>
                <a:lnTo>
                  <a:pt x="58019" y="825379"/>
                </a:lnTo>
                <a:lnTo>
                  <a:pt x="72949" y="782202"/>
                </a:lnTo>
                <a:lnTo>
                  <a:pt x="89466" y="739791"/>
                </a:lnTo>
                <a:lnTo>
                  <a:pt x="107535" y="698183"/>
                </a:lnTo>
                <a:lnTo>
                  <a:pt x="127119" y="657414"/>
                </a:lnTo>
                <a:lnTo>
                  <a:pt x="148184" y="617518"/>
                </a:lnTo>
                <a:lnTo>
                  <a:pt x="170693" y="578531"/>
                </a:lnTo>
                <a:lnTo>
                  <a:pt x="194611" y="540489"/>
                </a:lnTo>
                <a:lnTo>
                  <a:pt x="219902" y="503429"/>
                </a:lnTo>
                <a:lnTo>
                  <a:pt x="246531" y="467384"/>
                </a:lnTo>
                <a:lnTo>
                  <a:pt x="274461" y="432392"/>
                </a:lnTo>
                <a:lnTo>
                  <a:pt x="303658" y="398488"/>
                </a:lnTo>
                <a:lnTo>
                  <a:pt x="334085" y="365707"/>
                </a:lnTo>
                <a:lnTo>
                  <a:pt x="365707" y="334085"/>
                </a:lnTo>
                <a:lnTo>
                  <a:pt x="398488" y="303658"/>
                </a:lnTo>
                <a:lnTo>
                  <a:pt x="432392" y="274461"/>
                </a:lnTo>
                <a:lnTo>
                  <a:pt x="467384" y="246531"/>
                </a:lnTo>
                <a:lnTo>
                  <a:pt x="503429" y="219902"/>
                </a:lnTo>
                <a:lnTo>
                  <a:pt x="540489" y="194611"/>
                </a:lnTo>
                <a:lnTo>
                  <a:pt x="578531" y="170693"/>
                </a:lnTo>
                <a:lnTo>
                  <a:pt x="617518" y="148184"/>
                </a:lnTo>
                <a:lnTo>
                  <a:pt x="657414" y="127119"/>
                </a:lnTo>
                <a:lnTo>
                  <a:pt x="698183" y="107535"/>
                </a:lnTo>
                <a:lnTo>
                  <a:pt x="739791" y="89466"/>
                </a:lnTo>
                <a:lnTo>
                  <a:pt x="782202" y="72949"/>
                </a:lnTo>
                <a:lnTo>
                  <a:pt x="825379" y="58019"/>
                </a:lnTo>
                <a:lnTo>
                  <a:pt x="869287" y="44712"/>
                </a:lnTo>
                <a:lnTo>
                  <a:pt x="913890" y="33064"/>
                </a:lnTo>
                <a:lnTo>
                  <a:pt x="959154" y="23109"/>
                </a:lnTo>
                <a:lnTo>
                  <a:pt x="1005041" y="14885"/>
                </a:lnTo>
                <a:lnTo>
                  <a:pt x="1051516" y="8426"/>
                </a:lnTo>
                <a:lnTo>
                  <a:pt x="1098545" y="3768"/>
                </a:lnTo>
                <a:lnTo>
                  <a:pt x="1146090" y="948"/>
                </a:lnTo>
                <a:lnTo>
                  <a:pt x="1194117" y="0"/>
                </a:lnTo>
                <a:lnTo>
                  <a:pt x="1244005" y="1041"/>
                </a:lnTo>
                <a:lnTo>
                  <a:pt x="1293618" y="4149"/>
                </a:lnTo>
                <a:lnTo>
                  <a:pt x="1342899" y="9300"/>
                </a:lnTo>
                <a:lnTo>
                  <a:pt x="1391790" y="16469"/>
                </a:lnTo>
                <a:lnTo>
                  <a:pt x="1440230" y="25633"/>
                </a:lnTo>
                <a:lnTo>
                  <a:pt x="1488163" y="36766"/>
                </a:lnTo>
                <a:lnTo>
                  <a:pt x="1535530" y="49845"/>
                </a:lnTo>
                <a:lnTo>
                  <a:pt x="1582272" y="64845"/>
                </a:lnTo>
                <a:lnTo>
                  <a:pt x="1628331" y="81743"/>
                </a:lnTo>
                <a:lnTo>
                  <a:pt x="1673648" y="100514"/>
                </a:lnTo>
                <a:lnTo>
                  <a:pt x="1718165" y="121134"/>
                </a:lnTo>
                <a:lnTo>
                  <a:pt x="1761824" y="143579"/>
                </a:lnTo>
                <a:lnTo>
                  <a:pt x="1804566" y="167824"/>
                </a:lnTo>
                <a:lnTo>
                  <a:pt x="1846332" y="193845"/>
                </a:lnTo>
                <a:lnTo>
                  <a:pt x="1887064" y="221619"/>
                </a:lnTo>
                <a:lnTo>
                  <a:pt x="1926704" y="251120"/>
                </a:lnTo>
                <a:lnTo>
                  <a:pt x="1965194" y="282325"/>
                </a:lnTo>
                <a:lnTo>
                  <a:pt x="2002474" y="315209"/>
                </a:lnTo>
                <a:lnTo>
                  <a:pt x="2038486" y="349748"/>
                </a:lnTo>
                <a:lnTo>
                  <a:pt x="2073025" y="385761"/>
                </a:lnTo>
                <a:lnTo>
                  <a:pt x="2105910" y="423041"/>
                </a:lnTo>
                <a:lnTo>
                  <a:pt x="2137114" y="461530"/>
                </a:lnTo>
                <a:lnTo>
                  <a:pt x="2166615" y="501170"/>
                </a:lnTo>
                <a:lnTo>
                  <a:pt x="2194389" y="541902"/>
                </a:lnTo>
                <a:lnTo>
                  <a:pt x="2220410" y="583668"/>
                </a:lnTo>
                <a:lnTo>
                  <a:pt x="2244655" y="626410"/>
                </a:lnTo>
                <a:lnTo>
                  <a:pt x="2267100" y="670069"/>
                </a:lnTo>
                <a:lnTo>
                  <a:pt x="2287720" y="714586"/>
                </a:lnTo>
                <a:lnTo>
                  <a:pt x="2306491" y="759903"/>
                </a:lnTo>
                <a:lnTo>
                  <a:pt x="2323388" y="805962"/>
                </a:lnTo>
                <a:lnTo>
                  <a:pt x="2338389" y="852704"/>
                </a:lnTo>
                <a:lnTo>
                  <a:pt x="2351468" y="900070"/>
                </a:lnTo>
                <a:lnTo>
                  <a:pt x="2362601" y="948003"/>
                </a:lnTo>
                <a:lnTo>
                  <a:pt x="2371765" y="996444"/>
                </a:lnTo>
                <a:lnTo>
                  <a:pt x="2378934" y="1045334"/>
                </a:lnTo>
                <a:lnTo>
                  <a:pt x="2384085" y="1094616"/>
                </a:lnTo>
                <a:lnTo>
                  <a:pt x="2387193" y="1144229"/>
                </a:lnTo>
                <a:lnTo>
                  <a:pt x="2388234" y="1194117"/>
                </a:lnTo>
                <a:lnTo>
                  <a:pt x="2387286" y="1242144"/>
                </a:lnTo>
                <a:lnTo>
                  <a:pt x="2384466" y="1289689"/>
                </a:lnTo>
                <a:lnTo>
                  <a:pt x="2379808" y="1336718"/>
                </a:lnTo>
                <a:lnTo>
                  <a:pt x="2373349" y="1383193"/>
                </a:lnTo>
                <a:lnTo>
                  <a:pt x="2365125" y="1429081"/>
                </a:lnTo>
                <a:lnTo>
                  <a:pt x="2355170" y="1474344"/>
                </a:lnTo>
                <a:lnTo>
                  <a:pt x="2343522" y="1518947"/>
                </a:lnTo>
                <a:lnTo>
                  <a:pt x="2330215" y="1562855"/>
                </a:lnTo>
                <a:lnTo>
                  <a:pt x="2315285" y="1606033"/>
                </a:lnTo>
                <a:lnTo>
                  <a:pt x="2298768" y="1648443"/>
                </a:lnTo>
                <a:lnTo>
                  <a:pt x="2280699" y="1690051"/>
                </a:lnTo>
                <a:lnTo>
                  <a:pt x="2261115" y="1730821"/>
                </a:lnTo>
                <a:lnTo>
                  <a:pt x="2240050" y="1770717"/>
                </a:lnTo>
                <a:lnTo>
                  <a:pt x="2217541" y="1809703"/>
                </a:lnTo>
                <a:lnTo>
                  <a:pt x="2193623" y="1847745"/>
                </a:lnTo>
                <a:lnTo>
                  <a:pt x="2168332" y="1884806"/>
                </a:lnTo>
                <a:lnTo>
                  <a:pt x="2141703" y="1920850"/>
                </a:lnTo>
                <a:lnTo>
                  <a:pt x="2113773" y="1955842"/>
                </a:lnTo>
                <a:lnTo>
                  <a:pt x="2084576" y="1989747"/>
                </a:lnTo>
                <a:lnTo>
                  <a:pt x="2054149" y="2022528"/>
                </a:lnTo>
                <a:lnTo>
                  <a:pt x="2022528" y="2054149"/>
                </a:lnTo>
                <a:lnTo>
                  <a:pt x="1989747" y="2084576"/>
                </a:lnTo>
                <a:lnTo>
                  <a:pt x="1955842" y="2113773"/>
                </a:lnTo>
                <a:lnTo>
                  <a:pt x="1920850" y="2141703"/>
                </a:lnTo>
                <a:lnTo>
                  <a:pt x="1884806" y="2168332"/>
                </a:lnTo>
                <a:lnTo>
                  <a:pt x="1847745" y="2193623"/>
                </a:lnTo>
                <a:lnTo>
                  <a:pt x="1809703" y="2217541"/>
                </a:lnTo>
                <a:lnTo>
                  <a:pt x="1770717" y="2240050"/>
                </a:lnTo>
                <a:lnTo>
                  <a:pt x="1730821" y="2261115"/>
                </a:lnTo>
                <a:lnTo>
                  <a:pt x="1690051" y="2280699"/>
                </a:lnTo>
                <a:lnTo>
                  <a:pt x="1648443" y="2298768"/>
                </a:lnTo>
                <a:lnTo>
                  <a:pt x="1606033" y="2315285"/>
                </a:lnTo>
                <a:lnTo>
                  <a:pt x="1562855" y="2330215"/>
                </a:lnTo>
                <a:lnTo>
                  <a:pt x="1518947" y="2343522"/>
                </a:lnTo>
                <a:lnTo>
                  <a:pt x="1474344" y="2355170"/>
                </a:lnTo>
                <a:lnTo>
                  <a:pt x="1429081" y="2365125"/>
                </a:lnTo>
                <a:lnTo>
                  <a:pt x="1383193" y="2373349"/>
                </a:lnTo>
                <a:lnTo>
                  <a:pt x="1336718" y="2379808"/>
                </a:lnTo>
                <a:lnTo>
                  <a:pt x="1289689" y="2384466"/>
                </a:lnTo>
                <a:lnTo>
                  <a:pt x="1242144" y="2387286"/>
                </a:lnTo>
                <a:lnTo>
                  <a:pt x="1194117" y="23882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564755" y="6542405"/>
            <a:ext cx="2388235" cy="2388235"/>
          </a:xfrm>
          <a:custGeom>
            <a:avLst/>
            <a:gdLst/>
            <a:ahLst/>
            <a:cxnLst/>
            <a:rect l="l" t="t" r="r" b="b"/>
            <a:pathLst>
              <a:path w="2388234" h="2388234">
                <a:moveTo>
                  <a:pt x="0" y="1194117"/>
                </a:moveTo>
                <a:lnTo>
                  <a:pt x="948" y="1146090"/>
                </a:lnTo>
                <a:lnTo>
                  <a:pt x="3768" y="1098545"/>
                </a:lnTo>
                <a:lnTo>
                  <a:pt x="8426" y="1051516"/>
                </a:lnTo>
                <a:lnTo>
                  <a:pt x="14885" y="1005041"/>
                </a:lnTo>
                <a:lnTo>
                  <a:pt x="23109" y="959154"/>
                </a:lnTo>
                <a:lnTo>
                  <a:pt x="33064" y="913890"/>
                </a:lnTo>
                <a:lnTo>
                  <a:pt x="44712" y="869287"/>
                </a:lnTo>
                <a:lnTo>
                  <a:pt x="58019" y="825379"/>
                </a:lnTo>
                <a:lnTo>
                  <a:pt x="72949" y="782202"/>
                </a:lnTo>
                <a:lnTo>
                  <a:pt x="89466" y="739791"/>
                </a:lnTo>
                <a:lnTo>
                  <a:pt x="107535" y="698183"/>
                </a:lnTo>
                <a:lnTo>
                  <a:pt x="127119" y="657414"/>
                </a:lnTo>
                <a:lnTo>
                  <a:pt x="148184" y="617518"/>
                </a:lnTo>
                <a:lnTo>
                  <a:pt x="170693" y="578531"/>
                </a:lnTo>
                <a:lnTo>
                  <a:pt x="194611" y="540489"/>
                </a:lnTo>
                <a:lnTo>
                  <a:pt x="219902" y="503429"/>
                </a:lnTo>
                <a:lnTo>
                  <a:pt x="246531" y="467384"/>
                </a:lnTo>
                <a:lnTo>
                  <a:pt x="274461" y="432392"/>
                </a:lnTo>
                <a:lnTo>
                  <a:pt x="303658" y="398488"/>
                </a:lnTo>
                <a:lnTo>
                  <a:pt x="334085" y="365707"/>
                </a:lnTo>
                <a:lnTo>
                  <a:pt x="365707" y="334085"/>
                </a:lnTo>
                <a:lnTo>
                  <a:pt x="398488" y="303658"/>
                </a:lnTo>
                <a:lnTo>
                  <a:pt x="432392" y="274461"/>
                </a:lnTo>
                <a:lnTo>
                  <a:pt x="467384" y="246531"/>
                </a:lnTo>
                <a:lnTo>
                  <a:pt x="503429" y="219902"/>
                </a:lnTo>
                <a:lnTo>
                  <a:pt x="540489" y="194611"/>
                </a:lnTo>
                <a:lnTo>
                  <a:pt x="578531" y="170693"/>
                </a:lnTo>
                <a:lnTo>
                  <a:pt x="617518" y="148184"/>
                </a:lnTo>
                <a:lnTo>
                  <a:pt x="657414" y="127119"/>
                </a:lnTo>
                <a:lnTo>
                  <a:pt x="698183" y="107535"/>
                </a:lnTo>
                <a:lnTo>
                  <a:pt x="739791" y="89466"/>
                </a:lnTo>
                <a:lnTo>
                  <a:pt x="782202" y="72949"/>
                </a:lnTo>
                <a:lnTo>
                  <a:pt x="825379" y="58019"/>
                </a:lnTo>
                <a:lnTo>
                  <a:pt x="869287" y="44712"/>
                </a:lnTo>
                <a:lnTo>
                  <a:pt x="913890" y="33064"/>
                </a:lnTo>
                <a:lnTo>
                  <a:pt x="959154" y="23109"/>
                </a:lnTo>
                <a:lnTo>
                  <a:pt x="1005041" y="14885"/>
                </a:lnTo>
                <a:lnTo>
                  <a:pt x="1051516" y="8426"/>
                </a:lnTo>
                <a:lnTo>
                  <a:pt x="1098545" y="3768"/>
                </a:lnTo>
                <a:lnTo>
                  <a:pt x="1146090" y="948"/>
                </a:lnTo>
                <a:lnTo>
                  <a:pt x="1194117" y="0"/>
                </a:lnTo>
                <a:lnTo>
                  <a:pt x="1244005" y="1041"/>
                </a:lnTo>
                <a:lnTo>
                  <a:pt x="1293618" y="4149"/>
                </a:lnTo>
                <a:lnTo>
                  <a:pt x="1342899" y="9300"/>
                </a:lnTo>
                <a:lnTo>
                  <a:pt x="1391790" y="16469"/>
                </a:lnTo>
                <a:lnTo>
                  <a:pt x="1440230" y="25633"/>
                </a:lnTo>
                <a:lnTo>
                  <a:pt x="1488163" y="36766"/>
                </a:lnTo>
                <a:lnTo>
                  <a:pt x="1535530" y="49845"/>
                </a:lnTo>
                <a:lnTo>
                  <a:pt x="1582272" y="64845"/>
                </a:lnTo>
                <a:lnTo>
                  <a:pt x="1628331" y="81743"/>
                </a:lnTo>
                <a:lnTo>
                  <a:pt x="1673648" y="100514"/>
                </a:lnTo>
                <a:lnTo>
                  <a:pt x="1718165" y="121134"/>
                </a:lnTo>
                <a:lnTo>
                  <a:pt x="1761824" y="143579"/>
                </a:lnTo>
                <a:lnTo>
                  <a:pt x="1804566" y="167824"/>
                </a:lnTo>
                <a:lnTo>
                  <a:pt x="1846332" y="193845"/>
                </a:lnTo>
                <a:lnTo>
                  <a:pt x="1887064" y="221619"/>
                </a:lnTo>
                <a:lnTo>
                  <a:pt x="1926704" y="251120"/>
                </a:lnTo>
                <a:lnTo>
                  <a:pt x="1965194" y="282325"/>
                </a:lnTo>
                <a:lnTo>
                  <a:pt x="2002474" y="315209"/>
                </a:lnTo>
                <a:lnTo>
                  <a:pt x="2038486" y="349748"/>
                </a:lnTo>
                <a:lnTo>
                  <a:pt x="2073025" y="385761"/>
                </a:lnTo>
                <a:lnTo>
                  <a:pt x="2105910" y="423041"/>
                </a:lnTo>
                <a:lnTo>
                  <a:pt x="2137114" y="461530"/>
                </a:lnTo>
                <a:lnTo>
                  <a:pt x="2166615" y="501170"/>
                </a:lnTo>
                <a:lnTo>
                  <a:pt x="2194389" y="541902"/>
                </a:lnTo>
                <a:lnTo>
                  <a:pt x="2220410" y="583668"/>
                </a:lnTo>
                <a:lnTo>
                  <a:pt x="2244655" y="626410"/>
                </a:lnTo>
                <a:lnTo>
                  <a:pt x="2267100" y="670069"/>
                </a:lnTo>
                <a:lnTo>
                  <a:pt x="2287720" y="714586"/>
                </a:lnTo>
                <a:lnTo>
                  <a:pt x="2306491" y="759903"/>
                </a:lnTo>
                <a:lnTo>
                  <a:pt x="2323388" y="805962"/>
                </a:lnTo>
                <a:lnTo>
                  <a:pt x="2338389" y="852704"/>
                </a:lnTo>
                <a:lnTo>
                  <a:pt x="2351468" y="900070"/>
                </a:lnTo>
                <a:lnTo>
                  <a:pt x="2362601" y="948003"/>
                </a:lnTo>
                <a:lnTo>
                  <a:pt x="2371765" y="996444"/>
                </a:lnTo>
                <a:lnTo>
                  <a:pt x="2378934" y="1045334"/>
                </a:lnTo>
                <a:lnTo>
                  <a:pt x="2384085" y="1094616"/>
                </a:lnTo>
                <a:lnTo>
                  <a:pt x="2387193" y="1144229"/>
                </a:lnTo>
                <a:lnTo>
                  <a:pt x="2388234" y="1194117"/>
                </a:lnTo>
                <a:lnTo>
                  <a:pt x="2387286" y="1242144"/>
                </a:lnTo>
                <a:lnTo>
                  <a:pt x="2384466" y="1289689"/>
                </a:lnTo>
                <a:lnTo>
                  <a:pt x="2379808" y="1336718"/>
                </a:lnTo>
                <a:lnTo>
                  <a:pt x="2373349" y="1383193"/>
                </a:lnTo>
                <a:lnTo>
                  <a:pt x="2365125" y="1429081"/>
                </a:lnTo>
                <a:lnTo>
                  <a:pt x="2355170" y="1474344"/>
                </a:lnTo>
                <a:lnTo>
                  <a:pt x="2343522" y="1518947"/>
                </a:lnTo>
                <a:lnTo>
                  <a:pt x="2330215" y="1562855"/>
                </a:lnTo>
                <a:lnTo>
                  <a:pt x="2315285" y="1606033"/>
                </a:lnTo>
                <a:lnTo>
                  <a:pt x="2298768" y="1648443"/>
                </a:lnTo>
                <a:lnTo>
                  <a:pt x="2280699" y="1690051"/>
                </a:lnTo>
                <a:lnTo>
                  <a:pt x="2261115" y="1730821"/>
                </a:lnTo>
                <a:lnTo>
                  <a:pt x="2240050" y="1770717"/>
                </a:lnTo>
                <a:lnTo>
                  <a:pt x="2217541" y="1809703"/>
                </a:lnTo>
                <a:lnTo>
                  <a:pt x="2193623" y="1847745"/>
                </a:lnTo>
                <a:lnTo>
                  <a:pt x="2168332" y="1884806"/>
                </a:lnTo>
                <a:lnTo>
                  <a:pt x="2141703" y="1920850"/>
                </a:lnTo>
                <a:lnTo>
                  <a:pt x="2113773" y="1955842"/>
                </a:lnTo>
                <a:lnTo>
                  <a:pt x="2084576" y="1989747"/>
                </a:lnTo>
                <a:lnTo>
                  <a:pt x="2054149" y="2022528"/>
                </a:lnTo>
                <a:lnTo>
                  <a:pt x="2022528" y="2054149"/>
                </a:lnTo>
                <a:lnTo>
                  <a:pt x="1989747" y="2084576"/>
                </a:lnTo>
                <a:lnTo>
                  <a:pt x="1955842" y="2113773"/>
                </a:lnTo>
                <a:lnTo>
                  <a:pt x="1920850" y="2141703"/>
                </a:lnTo>
                <a:lnTo>
                  <a:pt x="1884806" y="2168332"/>
                </a:lnTo>
                <a:lnTo>
                  <a:pt x="1847745" y="2193623"/>
                </a:lnTo>
                <a:lnTo>
                  <a:pt x="1809703" y="2217541"/>
                </a:lnTo>
                <a:lnTo>
                  <a:pt x="1770717" y="2240050"/>
                </a:lnTo>
                <a:lnTo>
                  <a:pt x="1730821" y="2261115"/>
                </a:lnTo>
                <a:lnTo>
                  <a:pt x="1690051" y="2280699"/>
                </a:lnTo>
                <a:lnTo>
                  <a:pt x="1648443" y="2298768"/>
                </a:lnTo>
                <a:lnTo>
                  <a:pt x="1606033" y="2315285"/>
                </a:lnTo>
                <a:lnTo>
                  <a:pt x="1562855" y="2330215"/>
                </a:lnTo>
                <a:lnTo>
                  <a:pt x="1518947" y="2343522"/>
                </a:lnTo>
                <a:lnTo>
                  <a:pt x="1474344" y="2355170"/>
                </a:lnTo>
                <a:lnTo>
                  <a:pt x="1429081" y="2365125"/>
                </a:lnTo>
                <a:lnTo>
                  <a:pt x="1383193" y="2373349"/>
                </a:lnTo>
                <a:lnTo>
                  <a:pt x="1336718" y="2379808"/>
                </a:lnTo>
                <a:lnTo>
                  <a:pt x="1289689" y="2384466"/>
                </a:lnTo>
                <a:lnTo>
                  <a:pt x="1242144" y="2387286"/>
                </a:lnTo>
                <a:lnTo>
                  <a:pt x="1194117" y="2388234"/>
                </a:lnTo>
                <a:lnTo>
                  <a:pt x="1146090" y="2387286"/>
                </a:lnTo>
                <a:lnTo>
                  <a:pt x="1098545" y="2384466"/>
                </a:lnTo>
                <a:lnTo>
                  <a:pt x="1051516" y="2379808"/>
                </a:lnTo>
                <a:lnTo>
                  <a:pt x="1005041" y="2373349"/>
                </a:lnTo>
                <a:lnTo>
                  <a:pt x="959154" y="2365125"/>
                </a:lnTo>
                <a:lnTo>
                  <a:pt x="913890" y="2355170"/>
                </a:lnTo>
                <a:lnTo>
                  <a:pt x="869287" y="2343522"/>
                </a:lnTo>
                <a:lnTo>
                  <a:pt x="825379" y="2330215"/>
                </a:lnTo>
                <a:lnTo>
                  <a:pt x="782202" y="2315285"/>
                </a:lnTo>
                <a:lnTo>
                  <a:pt x="739791" y="2298768"/>
                </a:lnTo>
                <a:lnTo>
                  <a:pt x="698183" y="2280699"/>
                </a:lnTo>
                <a:lnTo>
                  <a:pt x="657414" y="2261115"/>
                </a:lnTo>
                <a:lnTo>
                  <a:pt x="617518" y="2240050"/>
                </a:lnTo>
                <a:lnTo>
                  <a:pt x="578531" y="2217541"/>
                </a:lnTo>
                <a:lnTo>
                  <a:pt x="540489" y="2193623"/>
                </a:lnTo>
                <a:lnTo>
                  <a:pt x="503429" y="2168332"/>
                </a:lnTo>
                <a:lnTo>
                  <a:pt x="467384" y="2141703"/>
                </a:lnTo>
                <a:lnTo>
                  <a:pt x="432392" y="2113773"/>
                </a:lnTo>
                <a:lnTo>
                  <a:pt x="398488" y="2084576"/>
                </a:lnTo>
                <a:lnTo>
                  <a:pt x="365707" y="2054149"/>
                </a:lnTo>
                <a:lnTo>
                  <a:pt x="334085" y="2022528"/>
                </a:lnTo>
                <a:lnTo>
                  <a:pt x="303658" y="1989747"/>
                </a:lnTo>
                <a:lnTo>
                  <a:pt x="274461" y="1955842"/>
                </a:lnTo>
                <a:lnTo>
                  <a:pt x="246531" y="1920850"/>
                </a:lnTo>
                <a:lnTo>
                  <a:pt x="219902" y="1884806"/>
                </a:lnTo>
                <a:lnTo>
                  <a:pt x="194611" y="1847745"/>
                </a:lnTo>
                <a:lnTo>
                  <a:pt x="170693" y="1809703"/>
                </a:lnTo>
                <a:lnTo>
                  <a:pt x="148184" y="1770717"/>
                </a:lnTo>
                <a:lnTo>
                  <a:pt x="127119" y="1730821"/>
                </a:lnTo>
                <a:lnTo>
                  <a:pt x="107535" y="1690051"/>
                </a:lnTo>
                <a:lnTo>
                  <a:pt x="89466" y="1648443"/>
                </a:lnTo>
                <a:lnTo>
                  <a:pt x="72949" y="1606033"/>
                </a:lnTo>
                <a:lnTo>
                  <a:pt x="58019" y="1562855"/>
                </a:lnTo>
                <a:lnTo>
                  <a:pt x="44712" y="1518947"/>
                </a:lnTo>
                <a:lnTo>
                  <a:pt x="33064" y="1474344"/>
                </a:lnTo>
                <a:lnTo>
                  <a:pt x="23109" y="1429081"/>
                </a:lnTo>
                <a:lnTo>
                  <a:pt x="14885" y="1383193"/>
                </a:lnTo>
                <a:lnTo>
                  <a:pt x="8426" y="1336718"/>
                </a:lnTo>
                <a:lnTo>
                  <a:pt x="3768" y="1289689"/>
                </a:lnTo>
                <a:lnTo>
                  <a:pt x="948" y="1242144"/>
                </a:lnTo>
                <a:lnTo>
                  <a:pt x="0" y="119411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445115" y="5012055"/>
            <a:ext cx="2870834" cy="410273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430827" y="4997767"/>
            <a:ext cx="2899410" cy="4131310"/>
          </a:xfrm>
          <a:custGeom>
            <a:avLst/>
            <a:gdLst/>
            <a:ahLst/>
            <a:cxnLst/>
            <a:rect l="l" t="t" r="r" b="b"/>
            <a:pathLst>
              <a:path w="2899409" h="4131309">
                <a:moveTo>
                  <a:pt x="0" y="0"/>
                </a:moveTo>
                <a:lnTo>
                  <a:pt x="2899409" y="0"/>
                </a:lnTo>
                <a:lnTo>
                  <a:pt x="2899409" y="4131309"/>
                </a:lnTo>
                <a:lnTo>
                  <a:pt x="0" y="413130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11795774" y="5083561"/>
            <a:ext cx="1822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4</a:t>
            </a:r>
            <a:endParaRPr sz="2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052378" y="5795835"/>
            <a:ext cx="165036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35" b="1">
                <a:latin typeface="굴림"/>
                <a:cs typeface="굴림"/>
              </a:rPr>
              <a:t>기술적</a:t>
            </a:r>
            <a:r>
              <a:rPr dirty="0" sz="2400" spc="30" b="1">
                <a:latin typeface="굴림"/>
                <a:cs typeface="굴림"/>
              </a:rPr>
              <a:t> </a:t>
            </a:r>
            <a:r>
              <a:rPr dirty="0" sz="2400" spc="35" b="1">
                <a:latin typeface="굴림"/>
                <a:cs typeface="굴림"/>
              </a:rPr>
              <a:t>구현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440669" y="5589904"/>
            <a:ext cx="2889885" cy="635"/>
          </a:xfrm>
          <a:custGeom>
            <a:avLst/>
            <a:gdLst/>
            <a:ahLst/>
            <a:cxnLst/>
            <a:rect l="l" t="t" r="r" b="b"/>
            <a:pathLst>
              <a:path w="2889884" h="635">
                <a:moveTo>
                  <a:pt x="0" y="0"/>
                </a:moveTo>
                <a:lnTo>
                  <a:pt x="2889884" y="634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700384" y="6542405"/>
            <a:ext cx="2388235" cy="2388235"/>
          </a:xfrm>
          <a:custGeom>
            <a:avLst/>
            <a:gdLst/>
            <a:ahLst/>
            <a:cxnLst/>
            <a:rect l="l" t="t" r="r" b="b"/>
            <a:pathLst>
              <a:path w="2388234" h="2388234">
                <a:moveTo>
                  <a:pt x="1194117" y="2388234"/>
                </a:moveTo>
                <a:lnTo>
                  <a:pt x="1146090" y="2387286"/>
                </a:lnTo>
                <a:lnTo>
                  <a:pt x="1098545" y="2384466"/>
                </a:lnTo>
                <a:lnTo>
                  <a:pt x="1051516" y="2379808"/>
                </a:lnTo>
                <a:lnTo>
                  <a:pt x="1005041" y="2373349"/>
                </a:lnTo>
                <a:lnTo>
                  <a:pt x="959153" y="2365125"/>
                </a:lnTo>
                <a:lnTo>
                  <a:pt x="913890" y="2355170"/>
                </a:lnTo>
                <a:lnTo>
                  <a:pt x="869287" y="2343522"/>
                </a:lnTo>
                <a:lnTo>
                  <a:pt x="825379" y="2330215"/>
                </a:lnTo>
                <a:lnTo>
                  <a:pt x="782201" y="2315285"/>
                </a:lnTo>
                <a:lnTo>
                  <a:pt x="739791" y="2298768"/>
                </a:lnTo>
                <a:lnTo>
                  <a:pt x="698183" y="2280699"/>
                </a:lnTo>
                <a:lnTo>
                  <a:pt x="657413" y="2261115"/>
                </a:lnTo>
                <a:lnTo>
                  <a:pt x="617517" y="2240050"/>
                </a:lnTo>
                <a:lnTo>
                  <a:pt x="578531" y="2217541"/>
                </a:lnTo>
                <a:lnTo>
                  <a:pt x="540489" y="2193623"/>
                </a:lnTo>
                <a:lnTo>
                  <a:pt x="503428" y="2168332"/>
                </a:lnTo>
                <a:lnTo>
                  <a:pt x="467384" y="2141703"/>
                </a:lnTo>
                <a:lnTo>
                  <a:pt x="432392" y="2113773"/>
                </a:lnTo>
                <a:lnTo>
                  <a:pt x="398487" y="2084576"/>
                </a:lnTo>
                <a:lnTo>
                  <a:pt x="365706" y="2054149"/>
                </a:lnTo>
                <a:lnTo>
                  <a:pt x="334085" y="2022528"/>
                </a:lnTo>
                <a:lnTo>
                  <a:pt x="303658" y="1989747"/>
                </a:lnTo>
                <a:lnTo>
                  <a:pt x="274461" y="1955842"/>
                </a:lnTo>
                <a:lnTo>
                  <a:pt x="246531" y="1920850"/>
                </a:lnTo>
                <a:lnTo>
                  <a:pt x="219902" y="1884806"/>
                </a:lnTo>
                <a:lnTo>
                  <a:pt x="194611" y="1847745"/>
                </a:lnTo>
                <a:lnTo>
                  <a:pt x="170693" y="1809703"/>
                </a:lnTo>
                <a:lnTo>
                  <a:pt x="148184" y="1770717"/>
                </a:lnTo>
                <a:lnTo>
                  <a:pt x="127119" y="1730821"/>
                </a:lnTo>
                <a:lnTo>
                  <a:pt x="107535" y="1690051"/>
                </a:lnTo>
                <a:lnTo>
                  <a:pt x="89466" y="1648443"/>
                </a:lnTo>
                <a:lnTo>
                  <a:pt x="72949" y="1606033"/>
                </a:lnTo>
                <a:lnTo>
                  <a:pt x="58019" y="1562855"/>
                </a:lnTo>
                <a:lnTo>
                  <a:pt x="44712" y="1518947"/>
                </a:lnTo>
                <a:lnTo>
                  <a:pt x="33064" y="1474344"/>
                </a:lnTo>
                <a:lnTo>
                  <a:pt x="23109" y="1429081"/>
                </a:lnTo>
                <a:lnTo>
                  <a:pt x="14885" y="1383193"/>
                </a:lnTo>
                <a:lnTo>
                  <a:pt x="8426" y="1336718"/>
                </a:lnTo>
                <a:lnTo>
                  <a:pt x="3768" y="1289689"/>
                </a:lnTo>
                <a:lnTo>
                  <a:pt x="948" y="1242144"/>
                </a:lnTo>
                <a:lnTo>
                  <a:pt x="0" y="1194117"/>
                </a:lnTo>
                <a:lnTo>
                  <a:pt x="948" y="1146090"/>
                </a:lnTo>
                <a:lnTo>
                  <a:pt x="3768" y="1098545"/>
                </a:lnTo>
                <a:lnTo>
                  <a:pt x="8426" y="1051516"/>
                </a:lnTo>
                <a:lnTo>
                  <a:pt x="14885" y="1005041"/>
                </a:lnTo>
                <a:lnTo>
                  <a:pt x="23109" y="959154"/>
                </a:lnTo>
                <a:lnTo>
                  <a:pt x="33064" y="913890"/>
                </a:lnTo>
                <a:lnTo>
                  <a:pt x="44712" y="869287"/>
                </a:lnTo>
                <a:lnTo>
                  <a:pt x="58019" y="825379"/>
                </a:lnTo>
                <a:lnTo>
                  <a:pt x="72949" y="782202"/>
                </a:lnTo>
                <a:lnTo>
                  <a:pt x="89466" y="739791"/>
                </a:lnTo>
                <a:lnTo>
                  <a:pt x="107535" y="698183"/>
                </a:lnTo>
                <a:lnTo>
                  <a:pt x="127119" y="657414"/>
                </a:lnTo>
                <a:lnTo>
                  <a:pt x="148184" y="617518"/>
                </a:lnTo>
                <a:lnTo>
                  <a:pt x="170693" y="578531"/>
                </a:lnTo>
                <a:lnTo>
                  <a:pt x="194611" y="540489"/>
                </a:lnTo>
                <a:lnTo>
                  <a:pt x="219902" y="503429"/>
                </a:lnTo>
                <a:lnTo>
                  <a:pt x="246531" y="467384"/>
                </a:lnTo>
                <a:lnTo>
                  <a:pt x="274461" y="432392"/>
                </a:lnTo>
                <a:lnTo>
                  <a:pt x="303658" y="398488"/>
                </a:lnTo>
                <a:lnTo>
                  <a:pt x="334085" y="365707"/>
                </a:lnTo>
                <a:lnTo>
                  <a:pt x="365706" y="334085"/>
                </a:lnTo>
                <a:lnTo>
                  <a:pt x="398487" y="303658"/>
                </a:lnTo>
                <a:lnTo>
                  <a:pt x="432392" y="274461"/>
                </a:lnTo>
                <a:lnTo>
                  <a:pt x="467384" y="246531"/>
                </a:lnTo>
                <a:lnTo>
                  <a:pt x="503428" y="219902"/>
                </a:lnTo>
                <a:lnTo>
                  <a:pt x="540489" y="194611"/>
                </a:lnTo>
                <a:lnTo>
                  <a:pt x="578531" y="170693"/>
                </a:lnTo>
                <a:lnTo>
                  <a:pt x="617517" y="148184"/>
                </a:lnTo>
                <a:lnTo>
                  <a:pt x="657413" y="127119"/>
                </a:lnTo>
                <a:lnTo>
                  <a:pt x="698183" y="107535"/>
                </a:lnTo>
                <a:lnTo>
                  <a:pt x="739791" y="89466"/>
                </a:lnTo>
                <a:lnTo>
                  <a:pt x="782201" y="72949"/>
                </a:lnTo>
                <a:lnTo>
                  <a:pt x="825379" y="58019"/>
                </a:lnTo>
                <a:lnTo>
                  <a:pt x="869287" y="44712"/>
                </a:lnTo>
                <a:lnTo>
                  <a:pt x="913890" y="33064"/>
                </a:lnTo>
                <a:lnTo>
                  <a:pt x="959153" y="23109"/>
                </a:lnTo>
                <a:lnTo>
                  <a:pt x="1005041" y="14885"/>
                </a:lnTo>
                <a:lnTo>
                  <a:pt x="1051516" y="8426"/>
                </a:lnTo>
                <a:lnTo>
                  <a:pt x="1098545" y="3768"/>
                </a:lnTo>
                <a:lnTo>
                  <a:pt x="1146090" y="948"/>
                </a:lnTo>
                <a:lnTo>
                  <a:pt x="1194117" y="0"/>
                </a:lnTo>
                <a:lnTo>
                  <a:pt x="1244005" y="1041"/>
                </a:lnTo>
                <a:lnTo>
                  <a:pt x="1293618" y="4149"/>
                </a:lnTo>
                <a:lnTo>
                  <a:pt x="1342900" y="9300"/>
                </a:lnTo>
                <a:lnTo>
                  <a:pt x="1391790" y="16469"/>
                </a:lnTo>
                <a:lnTo>
                  <a:pt x="1440231" y="25633"/>
                </a:lnTo>
                <a:lnTo>
                  <a:pt x="1488164" y="36766"/>
                </a:lnTo>
                <a:lnTo>
                  <a:pt x="1535530" y="49845"/>
                </a:lnTo>
                <a:lnTo>
                  <a:pt x="1582272" y="64845"/>
                </a:lnTo>
                <a:lnTo>
                  <a:pt x="1628331" y="81743"/>
                </a:lnTo>
                <a:lnTo>
                  <a:pt x="1673648" y="100514"/>
                </a:lnTo>
                <a:lnTo>
                  <a:pt x="1718165" y="121134"/>
                </a:lnTo>
                <a:lnTo>
                  <a:pt x="1761824" y="143579"/>
                </a:lnTo>
                <a:lnTo>
                  <a:pt x="1804566" y="167824"/>
                </a:lnTo>
                <a:lnTo>
                  <a:pt x="1846332" y="193845"/>
                </a:lnTo>
                <a:lnTo>
                  <a:pt x="1887064" y="221619"/>
                </a:lnTo>
                <a:lnTo>
                  <a:pt x="1926704" y="251120"/>
                </a:lnTo>
                <a:lnTo>
                  <a:pt x="1965193" y="282325"/>
                </a:lnTo>
                <a:lnTo>
                  <a:pt x="2002473" y="315209"/>
                </a:lnTo>
                <a:lnTo>
                  <a:pt x="2038485" y="349748"/>
                </a:lnTo>
                <a:lnTo>
                  <a:pt x="2073025" y="385761"/>
                </a:lnTo>
                <a:lnTo>
                  <a:pt x="2105909" y="423041"/>
                </a:lnTo>
                <a:lnTo>
                  <a:pt x="2137114" y="461530"/>
                </a:lnTo>
                <a:lnTo>
                  <a:pt x="2166615" y="501170"/>
                </a:lnTo>
                <a:lnTo>
                  <a:pt x="2194389" y="541902"/>
                </a:lnTo>
                <a:lnTo>
                  <a:pt x="2220410" y="583668"/>
                </a:lnTo>
                <a:lnTo>
                  <a:pt x="2244655" y="626410"/>
                </a:lnTo>
                <a:lnTo>
                  <a:pt x="2267100" y="670069"/>
                </a:lnTo>
                <a:lnTo>
                  <a:pt x="2287720" y="714586"/>
                </a:lnTo>
                <a:lnTo>
                  <a:pt x="2306491" y="759903"/>
                </a:lnTo>
                <a:lnTo>
                  <a:pt x="2323389" y="805962"/>
                </a:lnTo>
                <a:lnTo>
                  <a:pt x="2338389" y="852704"/>
                </a:lnTo>
                <a:lnTo>
                  <a:pt x="2351468" y="900070"/>
                </a:lnTo>
                <a:lnTo>
                  <a:pt x="2362601" y="948003"/>
                </a:lnTo>
                <a:lnTo>
                  <a:pt x="2371765" y="996444"/>
                </a:lnTo>
                <a:lnTo>
                  <a:pt x="2378934" y="1045334"/>
                </a:lnTo>
                <a:lnTo>
                  <a:pt x="2384085" y="1094616"/>
                </a:lnTo>
                <a:lnTo>
                  <a:pt x="2387193" y="1144229"/>
                </a:lnTo>
                <a:lnTo>
                  <a:pt x="2388234" y="1194117"/>
                </a:lnTo>
                <a:lnTo>
                  <a:pt x="2387286" y="1242144"/>
                </a:lnTo>
                <a:lnTo>
                  <a:pt x="2384466" y="1289689"/>
                </a:lnTo>
                <a:lnTo>
                  <a:pt x="2379808" y="1336718"/>
                </a:lnTo>
                <a:lnTo>
                  <a:pt x="2373349" y="1383193"/>
                </a:lnTo>
                <a:lnTo>
                  <a:pt x="2365125" y="1429081"/>
                </a:lnTo>
                <a:lnTo>
                  <a:pt x="2355170" y="1474344"/>
                </a:lnTo>
                <a:lnTo>
                  <a:pt x="2343522" y="1518947"/>
                </a:lnTo>
                <a:lnTo>
                  <a:pt x="2330215" y="1562855"/>
                </a:lnTo>
                <a:lnTo>
                  <a:pt x="2315285" y="1606033"/>
                </a:lnTo>
                <a:lnTo>
                  <a:pt x="2298768" y="1648443"/>
                </a:lnTo>
                <a:lnTo>
                  <a:pt x="2280699" y="1690051"/>
                </a:lnTo>
                <a:lnTo>
                  <a:pt x="2261115" y="1730821"/>
                </a:lnTo>
                <a:lnTo>
                  <a:pt x="2240050" y="1770717"/>
                </a:lnTo>
                <a:lnTo>
                  <a:pt x="2217541" y="1809703"/>
                </a:lnTo>
                <a:lnTo>
                  <a:pt x="2193623" y="1847745"/>
                </a:lnTo>
                <a:lnTo>
                  <a:pt x="2168332" y="1884806"/>
                </a:lnTo>
                <a:lnTo>
                  <a:pt x="2141703" y="1920850"/>
                </a:lnTo>
                <a:lnTo>
                  <a:pt x="2113773" y="1955842"/>
                </a:lnTo>
                <a:lnTo>
                  <a:pt x="2084576" y="1989747"/>
                </a:lnTo>
                <a:lnTo>
                  <a:pt x="2054149" y="2022528"/>
                </a:lnTo>
                <a:lnTo>
                  <a:pt x="2022527" y="2054149"/>
                </a:lnTo>
                <a:lnTo>
                  <a:pt x="1989746" y="2084576"/>
                </a:lnTo>
                <a:lnTo>
                  <a:pt x="1955842" y="2113773"/>
                </a:lnTo>
                <a:lnTo>
                  <a:pt x="1920850" y="2141703"/>
                </a:lnTo>
                <a:lnTo>
                  <a:pt x="1884805" y="2168332"/>
                </a:lnTo>
                <a:lnTo>
                  <a:pt x="1847745" y="2193623"/>
                </a:lnTo>
                <a:lnTo>
                  <a:pt x="1809703" y="2217541"/>
                </a:lnTo>
                <a:lnTo>
                  <a:pt x="1770716" y="2240050"/>
                </a:lnTo>
                <a:lnTo>
                  <a:pt x="1730820" y="2261115"/>
                </a:lnTo>
                <a:lnTo>
                  <a:pt x="1690051" y="2280699"/>
                </a:lnTo>
                <a:lnTo>
                  <a:pt x="1648443" y="2298768"/>
                </a:lnTo>
                <a:lnTo>
                  <a:pt x="1606032" y="2315285"/>
                </a:lnTo>
                <a:lnTo>
                  <a:pt x="1562855" y="2330215"/>
                </a:lnTo>
                <a:lnTo>
                  <a:pt x="1518947" y="2343522"/>
                </a:lnTo>
                <a:lnTo>
                  <a:pt x="1474344" y="2355170"/>
                </a:lnTo>
                <a:lnTo>
                  <a:pt x="1429080" y="2365125"/>
                </a:lnTo>
                <a:lnTo>
                  <a:pt x="1383193" y="2373349"/>
                </a:lnTo>
                <a:lnTo>
                  <a:pt x="1336718" y="2379808"/>
                </a:lnTo>
                <a:lnTo>
                  <a:pt x="1289689" y="2384466"/>
                </a:lnTo>
                <a:lnTo>
                  <a:pt x="1242144" y="2387286"/>
                </a:lnTo>
                <a:lnTo>
                  <a:pt x="1194117" y="23882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0700384" y="6542405"/>
            <a:ext cx="2388235" cy="2388235"/>
          </a:xfrm>
          <a:custGeom>
            <a:avLst/>
            <a:gdLst/>
            <a:ahLst/>
            <a:cxnLst/>
            <a:rect l="l" t="t" r="r" b="b"/>
            <a:pathLst>
              <a:path w="2388234" h="2388234">
                <a:moveTo>
                  <a:pt x="0" y="1194117"/>
                </a:moveTo>
                <a:lnTo>
                  <a:pt x="948" y="1146090"/>
                </a:lnTo>
                <a:lnTo>
                  <a:pt x="3768" y="1098545"/>
                </a:lnTo>
                <a:lnTo>
                  <a:pt x="8426" y="1051516"/>
                </a:lnTo>
                <a:lnTo>
                  <a:pt x="14885" y="1005041"/>
                </a:lnTo>
                <a:lnTo>
                  <a:pt x="23109" y="959154"/>
                </a:lnTo>
                <a:lnTo>
                  <a:pt x="33064" y="913890"/>
                </a:lnTo>
                <a:lnTo>
                  <a:pt x="44712" y="869287"/>
                </a:lnTo>
                <a:lnTo>
                  <a:pt x="58019" y="825379"/>
                </a:lnTo>
                <a:lnTo>
                  <a:pt x="72949" y="782202"/>
                </a:lnTo>
                <a:lnTo>
                  <a:pt x="89466" y="739791"/>
                </a:lnTo>
                <a:lnTo>
                  <a:pt x="107535" y="698183"/>
                </a:lnTo>
                <a:lnTo>
                  <a:pt x="127119" y="657414"/>
                </a:lnTo>
                <a:lnTo>
                  <a:pt x="148184" y="617518"/>
                </a:lnTo>
                <a:lnTo>
                  <a:pt x="170693" y="578531"/>
                </a:lnTo>
                <a:lnTo>
                  <a:pt x="194611" y="540489"/>
                </a:lnTo>
                <a:lnTo>
                  <a:pt x="219902" y="503429"/>
                </a:lnTo>
                <a:lnTo>
                  <a:pt x="246531" y="467384"/>
                </a:lnTo>
                <a:lnTo>
                  <a:pt x="274461" y="432392"/>
                </a:lnTo>
                <a:lnTo>
                  <a:pt x="303658" y="398488"/>
                </a:lnTo>
                <a:lnTo>
                  <a:pt x="334085" y="365707"/>
                </a:lnTo>
                <a:lnTo>
                  <a:pt x="365706" y="334085"/>
                </a:lnTo>
                <a:lnTo>
                  <a:pt x="398487" y="303658"/>
                </a:lnTo>
                <a:lnTo>
                  <a:pt x="432392" y="274461"/>
                </a:lnTo>
                <a:lnTo>
                  <a:pt x="467384" y="246531"/>
                </a:lnTo>
                <a:lnTo>
                  <a:pt x="503428" y="219902"/>
                </a:lnTo>
                <a:lnTo>
                  <a:pt x="540489" y="194611"/>
                </a:lnTo>
                <a:lnTo>
                  <a:pt x="578531" y="170693"/>
                </a:lnTo>
                <a:lnTo>
                  <a:pt x="617517" y="148184"/>
                </a:lnTo>
                <a:lnTo>
                  <a:pt x="657413" y="127119"/>
                </a:lnTo>
                <a:lnTo>
                  <a:pt x="698183" y="107535"/>
                </a:lnTo>
                <a:lnTo>
                  <a:pt x="739791" y="89466"/>
                </a:lnTo>
                <a:lnTo>
                  <a:pt x="782201" y="72949"/>
                </a:lnTo>
                <a:lnTo>
                  <a:pt x="825379" y="58019"/>
                </a:lnTo>
                <a:lnTo>
                  <a:pt x="869287" y="44712"/>
                </a:lnTo>
                <a:lnTo>
                  <a:pt x="913890" y="33064"/>
                </a:lnTo>
                <a:lnTo>
                  <a:pt x="959153" y="23109"/>
                </a:lnTo>
                <a:lnTo>
                  <a:pt x="1005041" y="14885"/>
                </a:lnTo>
                <a:lnTo>
                  <a:pt x="1051516" y="8426"/>
                </a:lnTo>
                <a:lnTo>
                  <a:pt x="1098545" y="3768"/>
                </a:lnTo>
                <a:lnTo>
                  <a:pt x="1146090" y="948"/>
                </a:lnTo>
                <a:lnTo>
                  <a:pt x="1194117" y="0"/>
                </a:lnTo>
                <a:lnTo>
                  <a:pt x="1244005" y="1041"/>
                </a:lnTo>
                <a:lnTo>
                  <a:pt x="1293618" y="4149"/>
                </a:lnTo>
                <a:lnTo>
                  <a:pt x="1342900" y="9300"/>
                </a:lnTo>
                <a:lnTo>
                  <a:pt x="1391790" y="16469"/>
                </a:lnTo>
                <a:lnTo>
                  <a:pt x="1440231" y="25633"/>
                </a:lnTo>
                <a:lnTo>
                  <a:pt x="1488164" y="36766"/>
                </a:lnTo>
                <a:lnTo>
                  <a:pt x="1535530" y="49845"/>
                </a:lnTo>
                <a:lnTo>
                  <a:pt x="1582272" y="64845"/>
                </a:lnTo>
                <a:lnTo>
                  <a:pt x="1628331" y="81743"/>
                </a:lnTo>
                <a:lnTo>
                  <a:pt x="1673648" y="100514"/>
                </a:lnTo>
                <a:lnTo>
                  <a:pt x="1718165" y="121134"/>
                </a:lnTo>
                <a:lnTo>
                  <a:pt x="1761824" y="143579"/>
                </a:lnTo>
                <a:lnTo>
                  <a:pt x="1804566" y="167824"/>
                </a:lnTo>
                <a:lnTo>
                  <a:pt x="1846332" y="193845"/>
                </a:lnTo>
                <a:lnTo>
                  <a:pt x="1887064" y="221619"/>
                </a:lnTo>
                <a:lnTo>
                  <a:pt x="1926704" y="251120"/>
                </a:lnTo>
                <a:lnTo>
                  <a:pt x="1965193" y="282325"/>
                </a:lnTo>
                <a:lnTo>
                  <a:pt x="2002473" y="315209"/>
                </a:lnTo>
                <a:lnTo>
                  <a:pt x="2038485" y="349748"/>
                </a:lnTo>
                <a:lnTo>
                  <a:pt x="2073025" y="385761"/>
                </a:lnTo>
                <a:lnTo>
                  <a:pt x="2105909" y="423041"/>
                </a:lnTo>
                <a:lnTo>
                  <a:pt x="2137114" y="461530"/>
                </a:lnTo>
                <a:lnTo>
                  <a:pt x="2166615" y="501170"/>
                </a:lnTo>
                <a:lnTo>
                  <a:pt x="2194389" y="541902"/>
                </a:lnTo>
                <a:lnTo>
                  <a:pt x="2220410" y="583668"/>
                </a:lnTo>
                <a:lnTo>
                  <a:pt x="2244655" y="626410"/>
                </a:lnTo>
                <a:lnTo>
                  <a:pt x="2267100" y="670069"/>
                </a:lnTo>
                <a:lnTo>
                  <a:pt x="2287720" y="714586"/>
                </a:lnTo>
                <a:lnTo>
                  <a:pt x="2306491" y="759903"/>
                </a:lnTo>
                <a:lnTo>
                  <a:pt x="2323389" y="805962"/>
                </a:lnTo>
                <a:lnTo>
                  <a:pt x="2338389" y="852704"/>
                </a:lnTo>
                <a:lnTo>
                  <a:pt x="2351468" y="900070"/>
                </a:lnTo>
                <a:lnTo>
                  <a:pt x="2362601" y="948003"/>
                </a:lnTo>
                <a:lnTo>
                  <a:pt x="2371765" y="996444"/>
                </a:lnTo>
                <a:lnTo>
                  <a:pt x="2378934" y="1045334"/>
                </a:lnTo>
                <a:lnTo>
                  <a:pt x="2384085" y="1094616"/>
                </a:lnTo>
                <a:lnTo>
                  <a:pt x="2387193" y="1144229"/>
                </a:lnTo>
                <a:lnTo>
                  <a:pt x="2388234" y="1194117"/>
                </a:lnTo>
                <a:lnTo>
                  <a:pt x="2387286" y="1242144"/>
                </a:lnTo>
                <a:lnTo>
                  <a:pt x="2384466" y="1289689"/>
                </a:lnTo>
                <a:lnTo>
                  <a:pt x="2379808" y="1336718"/>
                </a:lnTo>
                <a:lnTo>
                  <a:pt x="2373349" y="1383193"/>
                </a:lnTo>
                <a:lnTo>
                  <a:pt x="2365125" y="1429081"/>
                </a:lnTo>
                <a:lnTo>
                  <a:pt x="2355170" y="1474344"/>
                </a:lnTo>
                <a:lnTo>
                  <a:pt x="2343522" y="1518947"/>
                </a:lnTo>
                <a:lnTo>
                  <a:pt x="2330215" y="1562855"/>
                </a:lnTo>
                <a:lnTo>
                  <a:pt x="2315285" y="1606033"/>
                </a:lnTo>
                <a:lnTo>
                  <a:pt x="2298768" y="1648443"/>
                </a:lnTo>
                <a:lnTo>
                  <a:pt x="2280699" y="1690051"/>
                </a:lnTo>
                <a:lnTo>
                  <a:pt x="2261115" y="1730821"/>
                </a:lnTo>
                <a:lnTo>
                  <a:pt x="2240050" y="1770717"/>
                </a:lnTo>
                <a:lnTo>
                  <a:pt x="2217541" y="1809703"/>
                </a:lnTo>
                <a:lnTo>
                  <a:pt x="2193623" y="1847745"/>
                </a:lnTo>
                <a:lnTo>
                  <a:pt x="2168332" y="1884806"/>
                </a:lnTo>
                <a:lnTo>
                  <a:pt x="2141703" y="1920850"/>
                </a:lnTo>
                <a:lnTo>
                  <a:pt x="2113773" y="1955842"/>
                </a:lnTo>
                <a:lnTo>
                  <a:pt x="2084576" y="1989747"/>
                </a:lnTo>
                <a:lnTo>
                  <a:pt x="2054149" y="2022528"/>
                </a:lnTo>
                <a:lnTo>
                  <a:pt x="2022527" y="2054149"/>
                </a:lnTo>
                <a:lnTo>
                  <a:pt x="1989746" y="2084576"/>
                </a:lnTo>
                <a:lnTo>
                  <a:pt x="1955842" y="2113773"/>
                </a:lnTo>
                <a:lnTo>
                  <a:pt x="1920850" y="2141703"/>
                </a:lnTo>
                <a:lnTo>
                  <a:pt x="1884805" y="2168332"/>
                </a:lnTo>
                <a:lnTo>
                  <a:pt x="1847745" y="2193623"/>
                </a:lnTo>
                <a:lnTo>
                  <a:pt x="1809703" y="2217541"/>
                </a:lnTo>
                <a:lnTo>
                  <a:pt x="1770716" y="2240050"/>
                </a:lnTo>
                <a:lnTo>
                  <a:pt x="1730820" y="2261115"/>
                </a:lnTo>
                <a:lnTo>
                  <a:pt x="1690051" y="2280699"/>
                </a:lnTo>
                <a:lnTo>
                  <a:pt x="1648443" y="2298768"/>
                </a:lnTo>
                <a:lnTo>
                  <a:pt x="1606032" y="2315285"/>
                </a:lnTo>
                <a:lnTo>
                  <a:pt x="1562855" y="2330215"/>
                </a:lnTo>
                <a:lnTo>
                  <a:pt x="1518947" y="2343522"/>
                </a:lnTo>
                <a:lnTo>
                  <a:pt x="1474344" y="2355170"/>
                </a:lnTo>
                <a:lnTo>
                  <a:pt x="1429080" y="2365125"/>
                </a:lnTo>
                <a:lnTo>
                  <a:pt x="1383193" y="2373349"/>
                </a:lnTo>
                <a:lnTo>
                  <a:pt x="1336718" y="2379808"/>
                </a:lnTo>
                <a:lnTo>
                  <a:pt x="1289689" y="2384466"/>
                </a:lnTo>
                <a:lnTo>
                  <a:pt x="1242144" y="2387286"/>
                </a:lnTo>
                <a:lnTo>
                  <a:pt x="1194117" y="2388234"/>
                </a:lnTo>
                <a:lnTo>
                  <a:pt x="1146090" y="2387286"/>
                </a:lnTo>
                <a:lnTo>
                  <a:pt x="1098545" y="2384466"/>
                </a:lnTo>
                <a:lnTo>
                  <a:pt x="1051516" y="2379808"/>
                </a:lnTo>
                <a:lnTo>
                  <a:pt x="1005041" y="2373349"/>
                </a:lnTo>
                <a:lnTo>
                  <a:pt x="959153" y="2365125"/>
                </a:lnTo>
                <a:lnTo>
                  <a:pt x="913890" y="2355170"/>
                </a:lnTo>
                <a:lnTo>
                  <a:pt x="869287" y="2343522"/>
                </a:lnTo>
                <a:lnTo>
                  <a:pt x="825379" y="2330215"/>
                </a:lnTo>
                <a:lnTo>
                  <a:pt x="782201" y="2315285"/>
                </a:lnTo>
                <a:lnTo>
                  <a:pt x="739791" y="2298768"/>
                </a:lnTo>
                <a:lnTo>
                  <a:pt x="698183" y="2280699"/>
                </a:lnTo>
                <a:lnTo>
                  <a:pt x="657413" y="2261115"/>
                </a:lnTo>
                <a:lnTo>
                  <a:pt x="617517" y="2240050"/>
                </a:lnTo>
                <a:lnTo>
                  <a:pt x="578531" y="2217541"/>
                </a:lnTo>
                <a:lnTo>
                  <a:pt x="540489" y="2193623"/>
                </a:lnTo>
                <a:lnTo>
                  <a:pt x="503428" y="2168332"/>
                </a:lnTo>
                <a:lnTo>
                  <a:pt x="467384" y="2141703"/>
                </a:lnTo>
                <a:lnTo>
                  <a:pt x="432392" y="2113773"/>
                </a:lnTo>
                <a:lnTo>
                  <a:pt x="398487" y="2084576"/>
                </a:lnTo>
                <a:lnTo>
                  <a:pt x="365706" y="2054149"/>
                </a:lnTo>
                <a:lnTo>
                  <a:pt x="334085" y="2022528"/>
                </a:lnTo>
                <a:lnTo>
                  <a:pt x="303658" y="1989747"/>
                </a:lnTo>
                <a:lnTo>
                  <a:pt x="274461" y="1955842"/>
                </a:lnTo>
                <a:lnTo>
                  <a:pt x="246531" y="1920850"/>
                </a:lnTo>
                <a:lnTo>
                  <a:pt x="219902" y="1884806"/>
                </a:lnTo>
                <a:lnTo>
                  <a:pt x="194611" y="1847745"/>
                </a:lnTo>
                <a:lnTo>
                  <a:pt x="170693" y="1809703"/>
                </a:lnTo>
                <a:lnTo>
                  <a:pt x="148184" y="1770717"/>
                </a:lnTo>
                <a:lnTo>
                  <a:pt x="127119" y="1730821"/>
                </a:lnTo>
                <a:lnTo>
                  <a:pt x="107535" y="1690051"/>
                </a:lnTo>
                <a:lnTo>
                  <a:pt x="89466" y="1648443"/>
                </a:lnTo>
                <a:lnTo>
                  <a:pt x="72949" y="1606033"/>
                </a:lnTo>
                <a:lnTo>
                  <a:pt x="58019" y="1562855"/>
                </a:lnTo>
                <a:lnTo>
                  <a:pt x="44712" y="1518947"/>
                </a:lnTo>
                <a:lnTo>
                  <a:pt x="33064" y="1474344"/>
                </a:lnTo>
                <a:lnTo>
                  <a:pt x="23109" y="1429081"/>
                </a:lnTo>
                <a:lnTo>
                  <a:pt x="14885" y="1383193"/>
                </a:lnTo>
                <a:lnTo>
                  <a:pt x="8426" y="1336718"/>
                </a:lnTo>
                <a:lnTo>
                  <a:pt x="3768" y="1289689"/>
                </a:lnTo>
                <a:lnTo>
                  <a:pt x="948" y="1242144"/>
                </a:lnTo>
                <a:lnTo>
                  <a:pt x="0" y="119411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3580744" y="5012055"/>
            <a:ext cx="2870834" cy="41027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3566457" y="4997767"/>
            <a:ext cx="2899410" cy="4131310"/>
          </a:xfrm>
          <a:custGeom>
            <a:avLst/>
            <a:gdLst/>
            <a:ahLst/>
            <a:cxnLst/>
            <a:rect l="l" t="t" r="r" b="b"/>
            <a:pathLst>
              <a:path w="2899409" h="4131309">
                <a:moveTo>
                  <a:pt x="0" y="0"/>
                </a:moveTo>
                <a:lnTo>
                  <a:pt x="2899409" y="0"/>
                </a:lnTo>
                <a:lnTo>
                  <a:pt x="2899409" y="4131309"/>
                </a:lnTo>
                <a:lnTo>
                  <a:pt x="0" y="413130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14931404" y="5083561"/>
            <a:ext cx="1822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5</a:t>
            </a:r>
            <a:endParaRPr sz="2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278495" y="5795835"/>
            <a:ext cx="14865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75" b="1">
                <a:latin typeface="굴림"/>
                <a:cs typeface="굴림"/>
              </a:rPr>
              <a:t>시연</a:t>
            </a:r>
            <a:r>
              <a:rPr dirty="0" sz="2400" spc="75" b="1">
                <a:latin typeface="Arial"/>
                <a:cs typeface="Arial"/>
              </a:rPr>
              <a:t>,</a:t>
            </a:r>
            <a:r>
              <a:rPr dirty="0" sz="2400" spc="-8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Q&amp;A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3576300" y="5589904"/>
            <a:ext cx="2889885" cy="635"/>
          </a:xfrm>
          <a:custGeom>
            <a:avLst/>
            <a:gdLst/>
            <a:ahLst/>
            <a:cxnLst/>
            <a:rect l="l" t="t" r="r" b="b"/>
            <a:pathLst>
              <a:path w="2889884" h="635">
                <a:moveTo>
                  <a:pt x="0" y="0"/>
                </a:moveTo>
                <a:lnTo>
                  <a:pt x="2889884" y="634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3836014" y="6542405"/>
            <a:ext cx="2388235" cy="2388235"/>
          </a:xfrm>
          <a:custGeom>
            <a:avLst/>
            <a:gdLst/>
            <a:ahLst/>
            <a:cxnLst/>
            <a:rect l="l" t="t" r="r" b="b"/>
            <a:pathLst>
              <a:path w="2388234" h="2388234">
                <a:moveTo>
                  <a:pt x="1194117" y="2388234"/>
                </a:moveTo>
                <a:lnTo>
                  <a:pt x="1146090" y="2387286"/>
                </a:lnTo>
                <a:lnTo>
                  <a:pt x="1098545" y="2384466"/>
                </a:lnTo>
                <a:lnTo>
                  <a:pt x="1051516" y="2379808"/>
                </a:lnTo>
                <a:lnTo>
                  <a:pt x="1005041" y="2373349"/>
                </a:lnTo>
                <a:lnTo>
                  <a:pt x="959153" y="2365125"/>
                </a:lnTo>
                <a:lnTo>
                  <a:pt x="913890" y="2355170"/>
                </a:lnTo>
                <a:lnTo>
                  <a:pt x="869286" y="2343522"/>
                </a:lnTo>
                <a:lnTo>
                  <a:pt x="825378" y="2330215"/>
                </a:lnTo>
                <a:lnTo>
                  <a:pt x="782201" y="2315285"/>
                </a:lnTo>
                <a:lnTo>
                  <a:pt x="739791" y="2298768"/>
                </a:lnTo>
                <a:lnTo>
                  <a:pt x="698183" y="2280699"/>
                </a:lnTo>
                <a:lnTo>
                  <a:pt x="657413" y="2261115"/>
                </a:lnTo>
                <a:lnTo>
                  <a:pt x="617517" y="2240050"/>
                </a:lnTo>
                <a:lnTo>
                  <a:pt x="578530" y="2217541"/>
                </a:lnTo>
                <a:lnTo>
                  <a:pt x="540489" y="2193623"/>
                </a:lnTo>
                <a:lnTo>
                  <a:pt x="503428" y="2168332"/>
                </a:lnTo>
                <a:lnTo>
                  <a:pt x="467384" y="2141703"/>
                </a:lnTo>
                <a:lnTo>
                  <a:pt x="432392" y="2113773"/>
                </a:lnTo>
                <a:lnTo>
                  <a:pt x="398487" y="2084576"/>
                </a:lnTo>
                <a:lnTo>
                  <a:pt x="365706" y="2054149"/>
                </a:lnTo>
                <a:lnTo>
                  <a:pt x="334084" y="2022528"/>
                </a:lnTo>
                <a:lnTo>
                  <a:pt x="303657" y="1989747"/>
                </a:lnTo>
                <a:lnTo>
                  <a:pt x="274461" y="1955842"/>
                </a:lnTo>
                <a:lnTo>
                  <a:pt x="246530" y="1920850"/>
                </a:lnTo>
                <a:lnTo>
                  <a:pt x="219902" y="1884806"/>
                </a:lnTo>
                <a:lnTo>
                  <a:pt x="194611" y="1847745"/>
                </a:lnTo>
                <a:lnTo>
                  <a:pt x="170693" y="1809703"/>
                </a:lnTo>
                <a:lnTo>
                  <a:pt x="148184" y="1770717"/>
                </a:lnTo>
                <a:lnTo>
                  <a:pt x="127119" y="1730821"/>
                </a:lnTo>
                <a:lnTo>
                  <a:pt x="107535" y="1690051"/>
                </a:lnTo>
                <a:lnTo>
                  <a:pt x="89466" y="1648443"/>
                </a:lnTo>
                <a:lnTo>
                  <a:pt x="72949" y="1606033"/>
                </a:lnTo>
                <a:lnTo>
                  <a:pt x="58019" y="1562855"/>
                </a:lnTo>
                <a:lnTo>
                  <a:pt x="44712" y="1518947"/>
                </a:lnTo>
                <a:lnTo>
                  <a:pt x="33064" y="1474344"/>
                </a:lnTo>
                <a:lnTo>
                  <a:pt x="23109" y="1429081"/>
                </a:lnTo>
                <a:lnTo>
                  <a:pt x="14885" y="1383193"/>
                </a:lnTo>
                <a:lnTo>
                  <a:pt x="8426" y="1336718"/>
                </a:lnTo>
                <a:lnTo>
                  <a:pt x="3768" y="1289689"/>
                </a:lnTo>
                <a:lnTo>
                  <a:pt x="948" y="1242144"/>
                </a:lnTo>
                <a:lnTo>
                  <a:pt x="0" y="1194117"/>
                </a:lnTo>
                <a:lnTo>
                  <a:pt x="948" y="1146090"/>
                </a:lnTo>
                <a:lnTo>
                  <a:pt x="3768" y="1098545"/>
                </a:lnTo>
                <a:lnTo>
                  <a:pt x="8426" y="1051516"/>
                </a:lnTo>
                <a:lnTo>
                  <a:pt x="14885" y="1005041"/>
                </a:lnTo>
                <a:lnTo>
                  <a:pt x="23109" y="959154"/>
                </a:lnTo>
                <a:lnTo>
                  <a:pt x="33064" y="913890"/>
                </a:lnTo>
                <a:lnTo>
                  <a:pt x="44712" y="869287"/>
                </a:lnTo>
                <a:lnTo>
                  <a:pt x="58019" y="825379"/>
                </a:lnTo>
                <a:lnTo>
                  <a:pt x="72949" y="782202"/>
                </a:lnTo>
                <a:lnTo>
                  <a:pt x="89466" y="739791"/>
                </a:lnTo>
                <a:lnTo>
                  <a:pt x="107535" y="698183"/>
                </a:lnTo>
                <a:lnTo>
                  <a:pt x="127119" y="657414"/>
                </a:lnTo>
                <a:lnTo>
                  <a:pt x="148184" y="617518"/>
                </a:lnTo>
                <a:lnTo>
                  <a:pt x="170693" y="578531"/>
                </a:lnTo>
                <a:lnTo>
                  <a:pt x="194611" y="540489"/>
                </a:lnTo>
                <a:lnTo>
                  <a:pt x="219902" y="503429"/>
                </a:lnTo>
                <a:lnTo>
                  <a:pt x="246530" y="467384"/>
                </a:lnTo>
                <a:lnTo>
                  <a:pt x="274461" y="432392"/>
                </a:lnTo>
                <a:lnTo>
                  <a:pt x="303657" y="398488"/>
                </a:lnTo>
                <a:lnTo>
                  <a:pt x="334084" y="365707"/>
                </a:lnTo>
                <a:lnTo>
                  <a:pt x="365706" y="334085"/>
                </a:lnTo>
                <a:lnTo>
                  <a:pt x="398487" y="303658"/>
                </a:lnTo>
                <a:lnTo>
                  <a:pt x="432392" y="274461"/>
                </a:lnTo>
                <a:lnTo>
                  <a:pt x="467384" y="246531"/>
                </a:lnTo>
                <a:lnTo>
                  <a:pt x="503428" y="219902"/>
                </a:lnTo>
                <a:lnTo>
                  <a:pt x="540489" y="194611"/>
                </a:lnTo>
                <a:lnTo>
                  <a:pt x="578530" y="170693"/>
                </a:lnTo>
                <a:lnTo>
                  <a:pt x="617517" y="148184"/>
                </a:lnTo>
                <a:lnTo>
                  <a:pt x="657413" y="127119"/>
                </a:lnTo>
                <a:lnTo>
                  <a:pt x="698183" y="107535"/>
                </a:lnTo>
                <a:lnTo>
                  <a:pt x="739791" y="89466"/>
                </a:lnTo>
                <a:lnTo>
                  <a:pt x="782201" y="72949"/>
                </a:lnTo>
                <a:lnTo>
                  <a:pt x="825378" y="58019"/>
                </a:lnTo>
                <a:lnTo>
                  <a:pt x="869286" y="44712"/>
                </a:lnTo>
                <a:lnTo>
                  <a:pt x="913890" y="33064"/>
                </a:lnTo>
                <a:lnTo>
                  <a:pt x="959153" y="23109"/>
                </a:lnTo>
                <a:lnTo>
                  <a:pt x="1005041" y="14885"/>
                </a:lnTo>
                <a:lnTo>
                  <a:pt x="1051516" y="8426"/>
                </a:lnTo>
                <a:lnTo>
                  <a:pt x="1098545" y="3768"/>
                </a:lnTo>
                <a:lnTo>
                  <a:pt x="1146090" y="948"/>
                </a:lnTo>
                <a:lnTo>
                  <a:pt x="1194117" y="0"/>
                </a:lnTo>
                <a:lnTo>
                  <a:pt x="1244005" y="1041"/>
                </a:lnTo>
                <a:lnTo>
                  <a:pt x="1293618" y="4149"/>
                </a:lnTo>
                <a:lnTo>
                  <a:pt x="1342900" y="9300"/>
                </a:lnTo>
                <a:lnTo>
                  <a:pt x="1391790" y="16469"/>
                </a:lnTo>
                <a:lnTo>
                  <a:pt x="1440231" y="25633"/>
                </a:lnTo>
                <a:lnTo>
                  <a:pt x="1488164" y="36766"/>
                </a:lnTo>
                <a:lnTo>
                  <a:pt x="1535530" y="49845"/>
                </a:lnTo>
                <a:lnTo>
                  <a:pt x="1582273" y="64845"/>
                </a:lnTo>
                <a:lnTo>
                  <a:pt x="1628331" y="81743"/>
                </a:lnTo>
                <a:lnTo>
                  <a:pt x="1673649" y="100514"/>
                </a:lnTo>
                <a:lnTo>
                  <a:pt x="1718166" y="121134"/>
                </a:lnTo>
                <a:lnTo>
                  <a:pt x="1761824" y="143579"/>
                </a:lnTo>
                <a:lnTo>
                  <a:pt x="1804566" y="167824"/>
                </a:lnTo>
                <a:lnTo>
                  <a:pt x="1846332" y="193845"/>
                </a:lnTo>
                <a:lnTo>
                  <a:pt x="1887064" y="221619"/>
                </a:lnTo>
                <a:lnTo>
                  <a:pt x="1926704" y="251120"/>
                </a:lnTo>
                <a:lnTo>
                  <a:pt x="1965194" y="282325"/>
                </a:lnTo>
                <a:lnTo>
                  <a:pt x="2002474" y="315209"/>
                </a:lnTo>
                <a:lnTo>
                  <a:pt x="2038486" y="349748"/>
                </a:lnTo>
                <a:lnTo>
                  <a:pt x="2073026" y="385761"/>
                </a:lnTo>
                <a:lnTo>
                  <a:pt x="2105910" y="423041"/>
                </a:lnTo>
                <a:lnTo>
                  <a:pt x="2137115" y="461530"/>
                </a:lnTo>
                <a:lnTo>
                  <a:pt x="2166616" y="501170"/>
                </a:lnTo>
                <a:lnTo>
                  <a:pt x="2194389" y="541902"/>
                </a:lnTo>
                <a:lnTo>
                  <a:pt x="2220411" y="583668"/>
                </a:lnTo>
                <a:lnTo>
                  <a:pt x="2244656" y="626410"/>
                </a:lnTo>
                <a:lnTo>
                  <a:pt x="2267100" y="670069"/>
                </a:lnTo>
                <a:lnTo>
                  <a:pt x="2287720" y="714586"/>
                </a:lnTo>
                <a:lnTo>
                  <a:pt x="2306491" y="759903"/>
                </a:lnTo>
                <a:lnTo>
                  <a:pt x="2323389" y="805962"/>
                </a:lnTo>
                <a:lnTo>
                  <a:pt x="2338389" y="852704"/>
                </a:lnTo>
                <a:lnTo>
                  <a:pt x="2351468" y="900070"/>
                </a:lnTo>
                <a:lnTo>
                  <a:pt x="2362602" y="948003"/>
                </a:lnTo>
                <a:lnTo>
                  <a:pt x="2371765" y="996444"/>
                </a:lnTo>
                <a:lnTo>
                  <a:pt x="2378934" y="1045334"/>
                </a:lnTo>
                <a:lnTo>
                  <a:pt x="2384085" y="1094616"/>
                </a:lnTo>
                <a:lnTo>
                  <a:pt x="2387193" y="1144229"/>
                </a:lnTo>
                <a:lnTo>
                  <a:pt x="2388234" y="1194117"/>
                </a:lnTo>
                <a:lnTo>
                  <a:pt x="2387286" y="1242144"/>
                </a:lnTo>
                <a:lnTo>
                  <a:pt x="2384466" y="1289689"/>
                </a:lnTo>
                <a:lnTo>
                  <a:pt x="2379808" y="1336718"/>
                </a:lnTo>
                <a:lnTo>
                  <a:pt x="2373349" y="1383193"/>
                </a:lnTo>
                <a:lnTo>
                  <a:pt x="2365125" y="1429081"/>
                </a:lnTo>
                <a:lnTo>
                  <a:pt x="2355170" y="1474344"/>
                </a:lnTo>
                <a:lnTo>
                  <a:pt x="2343522" y="1518947"/>
                </a:lnTo>
                <a:lnTo>
                  <a:pt x="2330215" y="1562855"/>
                </a:lnTo>
                <a:lnTo>
                  <a:pt x="2315285" y="1606033"/>
                </a:lnTo>
                <a:lnTo>
                  <a:pt x="2298768" y="1648443"/>
                </a:lnTo>
                <a:lnTo>
                  <a:pt x="2280699" y="1690051"/>
                </a:lnTo>
                <a:lnTo>
                  <a:pt x="2261115" y="1730821"/>
                </a:lnTo>
                <a:lnTo>
                  <a:pt x="2240050" y="1770717"/>
                </a:lnTo>
                <a:lnTo>
                  <a:pt x="2217541" y="1809703"/>
                </a:lnTo>
                <a:lnTo>
                  <a:pt x="2193623" y="1847745"/>
                </a:lnTo>
                <a:lnTo>
                  <a:pt x="2168332" y="1884806"/>
                </a:lnTo>
                <a:lnTo>
                  <a:pt x="2141703" y="1920850"/>
                </a:lnTo>
                <a:lnTo>
                  <a:pt x="2113773" y="1955842"/>
                </a:lnTo>
                <a:lnTo>
                  <a:pt x="2084576" y="1989747"/>
                </a:lnTo>
                <a:lnTo>
                  <a:pt x="2054149" y="2022528"/>
                </a:lnTo>
                <a:lnTo>
                  <a:pt x="2022527" y="2054149"/>
                </a:lnTo>
                <a:lnTo>
                  <a:pt x="1989746" y="2084576"/>
                </a:lnTo>
                <a:lnTo>
                  <a:pt x="1955842" y="2113773"/>
                </a:lnTo>
                <a:lnTo>
                  <a:pt x="1920850" y="2141703"/>
                </a:lnTo>
                <a:lnTo>
                  <a:pt x="1884805" y="2168332"/>
                </a:lnTo>
                <a:lnTo>
                  <a:pt x="1847745" y="2193623"/>
                </a:lnTo>
                <a:lnTo>
                  <a:pt x="1809703" y="2217541"/>
                </a:lnTo>
                <a:lnTo>
                  <a:pt x="1770716" y="2240050"/>
                </a:lnTo>
                <a:lnTo>
                  <a:pt x="1730820" y="2261115"/>
                </a:lnTo>
                <a:lnTo>
                  <a:pt x="1690051" y="2280699"/>
                </a:lnTo>
                <a:lnTo>
                  <a:pt x="1648443" y="2298768"/>
                </a:lnTo>
                <a:lnTo>
                  <a:pt x="1606032" y="2315285"/>
                </a:lnTo>
                <a:lnTo>
                  <a:pt x="1562855" y="2330215"/>
                </a:lnTo>
                <a:lnTo>
                  <a:pt x="1518947" y="2343522"/>
                </a:lnTo>
                <a:lnTo>
                  <a:pt x="1474344" y="2355170"/>
                </a:lnTo>
                <a:lnTo>
                  <a:pt x="1429080" y="2365125"/>
                </a:lnTo>
                <a:lnTo>
                  <a:pt x="1383193" y="2373349"/>
                </a:lnTo>
                <a:lnTo>
                  <a:pt x="1336718" y="2379808"/>
                </a:lnTo>
                <a:lnTo>
                  <a:pt x="1289689" y="2384466"/>
                </a:lnTo>
                <a:lnTo>
                  <a:pt x="1242144" y="2387286"/>
                </a:lnTo>
                <a:lnTo>
                  <a:pt x="1194117" y="238823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3836014" y="6542405"/>
            <a:ext cx="2388235" cy="2388235"/>
          </a:xfrm>
          <a:custGeom>
            <a:avLst/>
            <a:gdLst/>
            <a:ahLst/>
            <a:cxnLst/>
            <a:rect l="l" t="t" r="r" b="b"/>
            <a:pathLst>
              <a:path w="2388234" h="2388234">
                <a:moveTo>
                  <a:pt x="0" y="1194117"/>
                </a:moveTo>
                <a:lnTo>
                  <a:pt x="948" y="1146090"/>
                </a:lnTo>
                <a:lnTo>
                  <a:pt x="3768" y="1098545"/>
                </a:lnTo>
                <a:lnTo>
                  <a:pt x="8426" y="1051516"/>
                </a:lnTo>
                <a:lnTo>
                  <a:pt x="14885" y="1005041"/>
                </a:lnTo>
                <a:lnTo>
                  <a:pt x="23109" y="959154"/>
                </a:lnTo>
                <a:lnTo>
                  <a:pt x="33064" y="913890"/>
                </a:lnTo>
                <a:lnTo>
                  <a:pt x="44712" y="869287"/>
                </a:lnTo>
                <a:lnTo>
                  <a:pt x="58019" y="825379"/>
                </a:lnTo>
                <a:lnTo>
                  <a:pt x="72949" y="782202"/>
                </a:lnTo>
                <a:lnTo>
                  <a:pt x="89466" y="739791"/>
                </a:lnTo>
                <a:lnTo>
                  <a:pt x="107535" y="698183"/>
                </a:lnTo>
                <a:lnTo>
                  <a:pt x="127119" y="657414"/>
                </a:lnTo>
                <a:lnTo>
                  <a:pt x="148184" y="617518"/>
                </a:lnTo>
                <a:lnTo>
                  <a:pt x="170693" y="578531"/>
                </a:lnTo>
                <a:lnTo>
                  <a:pt x="194611" y="540489"/>
                </a:lnTo>
                <a:lnTo>
                  <a:pt x="219902" y="503429"/>
                </a:lnTo>
                <a:lnTo>
                  <a:pt x="246530" y="467384"/>
                </a:lnTo>
                <a:lnTo>
                  <a:pt x="274461" y="432392"/>
                </a:lnTo>
                <a:lnTo>
                  <a:pt x="303657" y="398488"/>
                </a:lnTo>
                <a:lnTo>
                  <a:pt x="334084" y="365707"/>
                </a:lnTo>
                <a:lnTo>
                  <a:pt x="365706" y="334085"/>
                </a:lnTo>
                <a:lnTo>
                  <a:pt x="398487" y="303658"/>
                </a:lnTo>
                <a:lnTo>
                  <a:pt x="432392" y="274461"/>
                </a:lnTo>
                <a:lnTo>
                  <a:pt x="467384" y="246531"/>
                </a:lnTo>
                <a:lnTo>
                  <a:pt x="503428" y="219902"/>
                </a:lnTo>
                <a:lnTo>
                  <a:pt x="540489" y="194611"/>
                </a:lnTo>
                <a:lnTo>
                  <a:pt x="578530" y="170693"/>
                </a:lnTo>
                <a:lnTo>
                  <a:pt x="617517" y="148184"/>
                </a:lnTo>
                <a:lnTo>
                  <a:pt x="657413" y="127119"/>
                </a:lnTo>
                <a:lnTo>
                  <a:pt x="698183" y="107535"/>
                </a:lnTo>
                <a:lnTo>
                  <a:pt x="739791" y="89466"/>
                </a:lnTo>
                <a:lnTo>
                  <a:pt x="782201" y="72949"/>
                </a:lnTo>
                <a:lnTo>
                  <a:pt x="825378" y="58019"/>
                </a:lnTo>
                <a:lnTo>
                  <a:pt x="869286" y="44712"/>
                </a:lnTo>
                <a:lnTo>
                  <a:pt x="913890" y="33064"/>
                </a:lnTo>
                <a:lnTo>
                  <a:pt x="959153" y="23109"/>
                </a:lnTo>
                <a:lnTo>
                  <a:pt x="1005041" y="14885"/>
                </a:lnTo>
                <a:lnTo>
                  <a:pt x="1051516" y="8426"/>
                </a:lnTo>
                <a:lnTo>
                  <a:pt x="1098545" y="3768"/>
                </a:lnTo>
                <a:lnTo>
                  <a:pt x="1146090" y="948"/>
                </a:lnTo>
                <a:lnTo>
                  <a:pt x="1194117" y="0"/>
                </a:lnTo>
                <a:lnTo>
                  <a:pt x="1244005" y="1041"/>
                </a:lnTo>
                <a:lnTo>
                  <a:pt x="1293618" y="4149"/>
                </a:lnTo>
                <a:lnTo>
                  <a:pt x="1342900" y="9300"/>
                </a:lnTo>
                <a:lnTo>
                  <a:pt x="1391790" y="16469"/>
                </a:lnTo>
                <a:lnTo>
                  <a:pt x="1440231" y="25633"/>
                </a:lnTo>
                <a:lnTo>
                  <a:pt x="1488164" y="36766"/>
                </a:lnTo>
                <a:lnTo>
                  <a:pt x="1535531" y="49845"/>
                </a:lnTo>
                <a:lnTo>
                  <a:pt x="1582273" y="64845"/>
                </a:lnTo>
                <a:lnTo>
                  <a:pt x="1628331" y="81743"/>
                </a:lnTo>
                <a:lnTo>
                  <a:pt x="1673649" y="100514"/>
                </a:lnTo>
                <a:lnTo>
                  <a:pt x="1718166" y="121134"/>
                </a:lnTo>
                <a:lnTo>
                  <a:pt x="1761824" y="143579"/>
                </a:lnTo>
                <a:lnTo>
                  <a:pt x="1804566" y="167824"/>
                </a:lnTo>
                <a:lnTo>
                  <a:pt x="1846332" y="193845"/>
                </a:lnTo>
                <a:lnTo>
                  <a:pt x="1887064" y="221619"/>
                </a:lnTo>
                <a:lnTo>
                  <a:pt x="1926704" y="251120"/>
                </a:lnTo>
                <a:lnTo>
                  <a:pt x="1965194" y="282325"/>
                </a:lnTo>
                <a:lnTo>
                  <a:pt x="2002474" y="315209"/>
                </a:lnTo>
                <a:lnTo>
                  <a:pt x="2038486" y="349748"/>
                </a:lnTo>
                <a:lnTo>
                  <a:pt x="2073026" y="385761"/>
                </a:lnTo>
                <a:lnTo>
                  <a:pt x="2105910" y="423041"/>
                </a:lnTo>
                <a:lnTo>
                  <a:pt x="2137115" y="461530"/>
                </a:lnTo>
                <a:lnTo>
                  <a:pt x="2166616" y="501170"/>
                </a:lnTo>
                <a:lnTo>
                  <a:pt x="2194389" y="541902"/>
                </a:lnTo>
                <a:lnTo>
                  <a:pt x="2220411" y="583668"/>
                </a:lnTo>
                <a:lnTo>
                  <a:pt x="2244656" y="626410"/>
                </a:lnTo>
                <a:lnTo>
                  <a:pt x="2267100" y="670069"/>
                </a:lnTo>
                <a:lnTo>
                  <a:pt x="2287720" y="714586"/>
                </a:lnTo>
                <a:lnTo>
                  <a:pt x="2306491" y="759903"/>
                </a:lnTo>
                <a:lnTo>
                  <a:pt x="2323389" y="805962"/>
                </a:lnTo>
                <a:lnTo>
                  <a:pt x="2338389" y="852704"/>
                </a:lnTo>
                <a:lnTo>
                  <a:pt x="2351468" y="900070"/>
                </a:lnTo>
                <a:lnTo>
                  <a:pt x="2362602" y="948003"/>
                </a:lnTo>
                <a:lnTo>
                  <a:pt x="2371765" y="996444"/>
                </a:lnTo>
                <a:lnTo>
                  <a:pt x="2378934" y="1045334"/>
                </a:lnTo>
                <a:lnTo>
                  <a:pt x="2384085" y="1094616"/>
                </a:lnTo>
                <a:lnTo>
                  <a:pt x="2387193" y="1144229"/>
                </a:lnTo>
                <a:lnTo>
                  <a:pt x="2388234" y="1194117"/>
                </a:lnTo>
                <a:lnTo>
                  <a:pt x="2387286" y="1242144"/>
                </a:lnTo>
                <a:lnTo>
                  <a:pt x="2384466" y="1289689"/>
                </a:lnTo>
                <a:lnTo>
                  <a:pt x="2379808" y="1336718"/>
                </a:lnTo>
                <a:lnTo>
                  <a:pt x="2373349" y="1383193"/>
                </a:lnTo>
                <a:lnTo>
                  <a:pt x="2365125" y="1429081"/>
                </a:lnTo>
                <a:lnTo>
                  <a:pt x="2355170" y="1474344"/>
                </a:lnTo>
                <a:lnTo>
                  <a:pt x="2343522" y="1518947"/>
                </a:lnTo>
                <a:lnTo>
                  <a:pt x="2330215" y="1562855"/>
                </a:lnTo>
                <a:lnTo>
                  <a:pt x="2315285" y="1606033"/>
                </a:lnTo>
                <a:lnTo>
                  <a:pt x="2298768" y="1648443"/>
                </a:lnTo>
                <a:lnTo>
                  <a:pt x="2280699" y="1690051"/>
                </a:lnTo>
                <a:lnTo>
                  <a:pt x="2261115" y="1730821"/>
                </a:lnTo>
                <a:lnTo>
                  <a:pt x="2240050" y="1770717"/>
                </a:lnTo>
                <a:lnTo>
                  <a:pt x="2217541" y="1809703"/>
                </a:lnTo>
                <a:lnTo>
                  <a:pt x="2193623" y="1847745"/>
                </a:lnTo>
                <a:lnTo>
                  <a:pt x="2168332" y="1884806"/>
                </a:lnTo>
                <a:lnTo>
                  <a:pt x="2141703" y="1920850"/>
                </a:lnTo>
                <a:lnTo>
                  <a:pt x="2113773" y="1955842"/>
                </a:lnTo>
                <a:lnTo>
                  <a:pt x="2084576" y="1989747"/>
                </a:lnTo>
                <a:lnTo>
                  <a:pt x="2054149" y="2022528"/>
                </a:lnTo>
                <a:lnTo>
                  <a:pt x="2022527" y="2054149"/>
                </a:lnTo>
                <a:lnTo>
                  <a:pt x="1989746" y="2084576"/>
                </a:lnTo>
                <a:lnTo>
                  <a:pt x="1955842" y="2113773"/>
                </a:lnTo>
                <a:lnTo>
                  <a:pt x="1920850" y="2141703"/>
                </a:lnTo>
                <a:lnTo>
                  <a:pt x="1884805" y="2168332"/>
                </a:lnTo>
                <a:lnTo>
                  <a:pt x="1847745" y="2193623"/>
                </a:lnTo>
                <a:lnTo>
                  <a:pt x="1809703" y="2217541"/>
                </a:lnTo>
                <a:lnTo>
                  <a:pt x="1770716" y="2240050"/>
                </a:lnTo>
                <a:lnTo>
                  <a:pt x="1730820" y="2261115"/>
                </a:lnTo>
                <a:lnTo>
                  <a:pt x="1690051" y="2280699"/>
                </a:lnTo>
                <a:lnTo>
                  <a:pt x="1648443" y="2298768"/>
                </a:lnTo>
                <a:lnTo>
                  <a:pt x="1606032" y="2315285"/>
                </a:lnTo>
                <a:lnTo>
                  <a:pt x="1562855" y="2330215"/>
                </a:lnTo>
                <a:lnTo>
                  <a:pt x="1518947" y="2343522"/>
                </a:lnTo>
                <a:lnTo>
                  <a:pt x="1474344" y="2355170"/>
                </a:lnTo>
                <a:lnTo>
                  <a:pt x="1429080" y="2365125"/>
                </a:lnTo>
                <a:lnTo>
                  <a:pt x="1383193" y="2373349"/>
                </a:lnTo>
                <a:lnTo>
                  <a:pt x="1336718" y="2379808"/>
                </a:lnTo>
                <a:lnTo>
                  <a:pt x="1289689" y="2384466"/>
                </a:lnTo>
                <a:lnTo>
                  <a:pt x="1242144" y="2387286"/>
                </a:lnTo>
                <a:lnTo>
                  <a:pt x="1194117" y="2388234"/>
                </a:lnTo>
                <a:lnTo>
                  <a:pt x="1146090" y="2387286"/>
                </a:lnTo>
                <a:lnTo>
                  <a:pt x="1098545" y="2384466"/>
                </a:lnTo>
                <a:lnTo>
                  <a:pt x="1051516" y="2379808"/>
                </a:lnTo>
                <a:lnTo>
                  <a:pt x="1005041" y="2373349"/>
                </a:lnTo>
                <a:lnTo>
                  <a:pt x="959153" y="2365125"/>
                </a:lnTo>
                <a:lnTo>
                  <a:pt x="913890" y="2355170"/>
                </a:lnTo>
                <a:lnTo>
                  <a:pt x="869286" y="2343522"/>
                </a:lnTo>
                <a:lnTo>
                  <a:pt x="825378" y="2330215"/>
                </a:lnTo>
                <a:lnTo>
                  <a:pt x="782201" y="2315285"/>
                </a:lnTo>
                <a:lnTo>
                  <a:pt x="739791" y="2298768"/>
                </a:lnTo>
                <a:lnTo>
                  <a:pt x="698183" y="2280699"/>
                </a:lnTo>
                <a:lnTo>
                  <a:pt x="657413" y="2261115"/>
                </a:lnTo>
                <a:lnTo>
                  <a:pt x="617517" y="2240050"/>
                </a:lnTo>
                <a:lnTo>
                  <a:pt x="578530" y="2217541"/>
                </a:lnTo>
                <a:lnTo>
                  <a:pt x="540489" y="2193623"/>
                </a:lnTo>
                <a:lnTo>
                  <a:pt x="503428" y="2168332"/>
                </a:lnTo>
                <a:lnTo>
                  <a:pt x="467384" y="2141703"/>
                </a:lnTo>
                <a:lnTo>
                  <a:pt x="432392" y="2113773"/>
                </a:lnTo>
                <a:lnTo>
                  <a:pt x="398487" y="2084576"/>
                </a:lnTo>
                <a:lnTo>
                  <a:pt x="365706" y="2054149"/>
                </a:lnTo>
                <a:lnTo>
                  <a:pt x="334084" y="2022528"/>
                </a:lnTo>
                <a:lnTo>
                  <a:pt x="303657" y="1989747"/>
                </a:lnTo>
                <a:lnTo>
                  <a:pt x="274461" y="1955842"/>
                </a:lnTo>
                <a:lnTo>
                  <a:pt x="246530" y="1920850"/>
                </a:lnTo>
                <a:lnTo>
                  <a:pt x="219902" y="1884806"/>
                </a:lnTo>
                <a:lnTo>
                  <a:pt x="194611" y="1847745"/>
                </a:lnTo>
                <a:lnTo>
                  <a:pt x="170693" y="1809703"/>
                </a:lnTo>
                <a:lnTo>
                  <a:pt x="148184" y="1770717"/>
                </a:lnTo>
                <a:lnTo>
                  <a:pt x="127119" y="1730821"/>
                </a:lnTo>
                <a:lnTo>
                  <a:pt x="107535" y="1690051"/>
                </a:lnTo>
                <a:lnTo>
                  <a:pt x="89466" y="1648443"/>
                </a:lnTo>
                <a:lnTo>
                  <a:pt x="72949" y="1606033"/>
                </a:lnTo>
                <a:lnTo>
                  <a:pt x="58019" y="1562855"/>
                </a:lnTo>
                <a:lnTo>
                  <a:pt x="44712" y="1518947"/>
                </a:lnTo>
                <a:lnTo>
                  <a:pt x="33064" y="1474344"/>
                </a:lnTo>
                <a:lnTo>
                  <a:pt x="23109" y="1429081"/>
                </a:lnTo>
                <a:lnTo>
                  <a:pt x="14885" y="1383193"/>
                </a:lnTo>
                <a:lnTo>
                  <a:pt x="8426" y="1336718"/>
                </a:lnTo>
                <a:lnTo>
                  <a:pt x="3768" y="1289689"/>
                </a:lnTo>
                <a:lnTo>
                  <a:pt x="948" y="1242144"/>
                </a:lnTo>
                <a:lnTo>
                  <a:pt x="0" y="1194117"/>
                </a:lnTo>
                <a:close/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752080" y="6768465"/>
            <a:ext cx="1961514" cy="19621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1036935" y="6797675"/>
            <a:ext cx="1718944" cy="174624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822190" y="6840220"/>
            <a:ext cx="1742439" cy="177101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4034135" y="6831330"/>
            <a:ext cx="1844039" cy="18459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10530" cy="2113280"/>
          </a:xfrm>
          <a:custGeom>
            <a:avLst/>
            <a:gdLst/>
            <a:ahLst/>
            <a:cxnLst/>
            <a:rect l="l" t="t" r="r" b="b"/>
            <a:pathLst>
              <a:path w="18210530" h="2113280">
                <a:moveTo>
                  <a:pt x="0" y="0"/>
                </a:moveTo>
                <a:lnTo>
                  <a:pt x="18210529" y="0"/>
                </a:lnTo>
                <a:lnTo>
                  <a:pt x="18210529" y="2113279"/>
                </a:lnTo>
                <a:lnTo>
                  <a:pt x="0" y="211327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6415" y="1470659"/>
            <a:ext cx="4519295" cy="187960"/>
          </a:xfrm>
          <a:custGeom>
            <a:avLst/>
            <a:gdLst/>
            <a:ahLst/>
            <a:cxnLst/>
            <a:rect l="l" t="t" r="r" b="b"/>
            <a:pathLst>
              <a:path w="4519295" h="187960">
                <a:moveTo>
                  <a:pt x="0" y="0"/>
                </a:moveTo>
                <a:lnTo>
                  <a:pt x="4519294" y="0"/>
                </a:lnTo>
                <a:lnTo>
                  <a:pt x="4519294" y="187959"/>
                </a:lnTo>
                <a:lnTo>
                  <a:pt x="0" y="187959"/>
                </a:lnTo>
                <a:lnTo>
                  <a:pt x="0" y="0"/>
                </a:lnTo>
                <a:close/>
              </a:path>
            </a:pathLst>
          </a:custGeom>
          <a:solidFill>
            <a:srgbClr val="FC9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29200" y="1568450"/>
            <a:ext cx="11946255" cy="12065"/>
          </a:xfrm>
          <a:custGeom>
            <a:avLst/>
            <a:gdLst/>
            <a:ahLst/>
            <a:cxnLst/>
            <a:rect l="l" t="t" r="r" b="b"/>
            <a:pathLst>
              <a:path w="11946255" h="12065">
                <a:moveTo>
                  <a:pt x="0" y="12064"/>
                </a:moveTo>
                <a:lnTo>
                  <a:pt x="11946254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15947390" cy="831850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13837285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주요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기능</a:t>
            </a:r>
            <a:r>
              <a:rPr dirty="0" sz="4800" spc="-27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홈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화면</a:t>
            </a:r>
            <a:r>
              <a:rPr dirty="0" sz="4800" spc="-27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~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가게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선택</a:t>
            </a:r>
            <a:r>
              <a:rPr dirty="0" sz="4800" spc="-27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~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메뉴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사진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수정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어드민</a:t>
            </a:r>
            <a:r>
              <a:rPr dirty="0" sz="2400" spc="-165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13500" y="9413875"/>
            <a:ext cx="1033144" cy="477520"/>
          </a:xfrm>
          <a:custGeom>
            <a:avLst/>
            <a:gdLst/>
            <a:ahLst/>
            <a:cxnLst/>
            <a:rect l="l" t="t" r="r" b="b"/>
            <a:pathLst>
              <a:path w="1033145" h="477520">
                <a:moveTo>
                  <a:pt x="0" y="0"/>
                </a:moveTo>
                <a:lnTo>
                  <a:pt x="1033144" y="0"/>
                </a:lnTo>
                <a:lnTo>
                  <a:pt x="1033144" y="477519"/>
                </a:lnTo>
                <a:lnTo>
                  <a:pt x="0" y="477519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72720" y="2177415"/>
            <a:ext cx="5923914" cy="8058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232640" y="2149475"/>
            <a:ext cx="5933439" cy="8087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233795" y="2174240"/>
            <a:ext cx="5923914" cy="80968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15177135" cy="831850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12448540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주요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기능</a:t>
            </a:r>
            <a:r>
              <a:rPr dirty="0" sz="4800" spc="-27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홈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화면</a:t>
            </a:r>
            <a:r>
              <a:rPr dirty="0" sz="4800" spc="-27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~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가게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선택</a:t>
            </a:r>
            <a:r>
              <a:rPr dirty="0" sz="4800" spc="-27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~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메뉴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추가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어드민</a:t>
            </a:r>
            <a:r>
              <a:rPr dirty="0" sz="2400" spc="-145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2400" y="1939925"/>
            <a:ext cx="5887084" cy="80587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181725" y="1933575"/>
            <a:ext cx="5868034" cy="80778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192000" y="1946275"/>
            <a:ext cx="5887084" cy="80587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6415" y="1470659"/>
            <a:ext cx="4518660" cy="187325"/>
          </a:xfrm>
          <a:custGeom>
            <a:avLst/>
            <a:gdLst/>
            <a:ahLst/>
            <a:cxnLst/>
            <a:rect l="l" t="t" r="r" b="b"/>
            <a:pathLst>
              <a:path w="4518660" h="187325">
                <a:moveTo>
                  <a:pt x="0" y="0"/>
                </a:moveTo>
                <a:lnTo>
                  <a:pt x="4518659" y="0"/>
                </a:lnTo>
                <a:lnTo>
                  <a:pt x="4518659" y="187324"/>
                </a:lnTo>
                <a:lnTo>
                  <a:pt x="0" y="187324"/>
                </a:lnTo>
                <a:lnTo>
                  <a:pt x="0" y="0"/>
                </a:lnTo>
                <a:close/>
              </a:path>
            </a:pathLst>
          </a:custGeom>
          <a:solidFill>
            <a:srgbClr val="FC9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29200" y="1568450"/>
            <a:ext cx="11945620" cy="11430"/>
          </a:xfrm>
          <a:custGeom>
            <a:avLst/>
            <a:gdLst/>
            <a:ahLst/>
            <a:cxnLst/>
            <a:rect l="l" t="t" r="r" b="b"/>
            <a:pathLst>
              <a:path w="11945619" h="11430">
                <a:moveTo>
                  <a:pt x="0" y="11429"/>
                </a:moveTo>
                <a:lnTo>
                  <a:pt x="1194561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93750" y="523875"/>
            <a:ext cx="14542135" cy="831850"/>
          </a:xfrm>
          <a:prstGeom prst="rect">
            <a:avLst/>
          </a:prstGeom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12448540" algn="l"/>
              </a:tabLst>
            </a:pPr>
            <a:r>
              <a:rPr dirty="0" sz="4800">
                <a:latin typeface="굴림"/>
                <a:cs typeface="굴림"/>
              </a:rPr>
              <a:t>주요</a:t>
            </a:r>
            <a:r>
              <a:rPr dirty="0" sz="4800" spc="-265">
                <a:latin typeface="굴림"/>
                <a:cs typeface="굴림"/>
              </a:rPr>
              <a:t> </a:t>
            </a:r>
            <a:r>
              <a:rPr dirty="0" sz="4800">
                <a:latin typeface="굴림"/>
                <a:cs typeface="굴림"/>
              </a:rPr>
              <a:t>기능</a:t>
            </a:r>
            <a:r>
              <a:rPr dirty="0" sz="4800" spc="-270">
                <a:latin typeface="굴림"/>
                <a:cs typeface="굴림"/>
              </a:rPr>
              <a:t> </a:t>
            </a:r>
            <a:r>
              <a:rPr dirty="0" sz="4800">
                <a:latin typeface="Arial"/>
                <a:cs typeface="Arial"/>
              </a:rPr>
              <a:t>- </a:t>
            </a:r>
            <a:r>
              <a:rPr dirty="0" sz="4800">
                <a:latin typeface="굴림"/>
                <a:cs typeface="굴림"/>
              </a:rPr>
              <a:t>홈</a:t>
            </a:r>
            <a:r>
              <a:rPr dirty="0" sz="4800" spc="-265">
                <a:latin typeface="굴림"/>
                <a:cs typeface="굴림"/>
              </a:rPr>
              <a:t> </a:t>
            </a:r>
            <a:r>
              <a:rPr dirty="0" sz="4800">
                <a:latin typeface="굴림"/>
                <a:cs typeface="굴림"/>
              </a:rPr>
              <a:t>화면</a:t>
            </a:r>
            <a:r>
              <a:rPr dirty="0" sz="4800" spc="-270">
                <a:latin typeface="굴림"/>
                <a:cs typeface="굴림"/>
              </a:rPr>
              <a:t> </a:t>
            </a:r>
            <a:r>
              <a:rPr dirty="0" sz="4800">
                <a:latin typeface="Arial"/>
                <a:cs typeface="Arial"/>
              </a:rPr>
              <a:t>~ </a:t>
            </a:r>
            <a:r>
              <a:rPr dirty="0" sz="4800">
                <a:latin typeface="굴림"/>
                <a:cs typeface="굴림"/>
              </a:rPr>
              <a:t>가게</a:t>
            </a:r>
            <a:r>
              <a:rPr dirty="0" sz="4800" spc="-265">
                <a:latin typeface="굴림"/>
                <a:cs typeface="굴림"/>
              </a:rPr>
              <a:t> </a:t>
            </a:r>
            <a:r>
              <a:rPr dirty="0" sz="4800">
                <a:latin typeface="굴림"/>
                <a:cs typeface="굴림"/>
              </a:rPr>
              <a:t>선택</a:t>
            </a:r>
            <a:r>
              <a:rPr dirty="0" sz="4800" spc="-270">
                <a:latin typeface="굴림"/>
                <a:cs typeface="굴림"/>
              </a:rPr>
              <a:t> </a:t>
            </a:r>
            <a:r>
              <a:rPr dirty="0" sz="4800">
                <a:latin typeface="Arial"/>
                <a:cs typeface="Arial"/>
              </a:rPr>
              <a:t>~ </a:t>
            </a:r>
            <a:r>
              <a:rPr dirty="0" sz="4800">
                <a:latin typeface="굴림"/>
                <a:cs typeface="굴림"/>
              </a:rPr>
              <a:t>예약</a:t>
            </a:r>
            <a:r>
              <a:rPr dirty="0" sz="4800" spc="-265">
                <a:latin typeface="굴림"/>
                <a:cs typeface="굴림"/>
              </a:rPr>
              <a:t> </a:t>
            </a:r>
            <a:r>
              <a:rPr dirty="0" sz="4800">
                <a:latin typeface="굴림"/>
                <a:cs typeface="굴림"/>
              </a:rPr>
              <a:t>확인	</a:t>
            </a:r>
            <a:r>
              <a:rPr dirty="0" sz="2400">
                <a:solidFill>
                  <a:srgbClr val="595959"/>
                </a:solidFill>
                <a:latin typeface="굴림"/>
                <a:cs typeface="굴림"/>
              </a:rPr>
              <a:t>어드민</a:t>
            </a:r>
            <a:r>
              <a:rPr dirty="0" sz="2400" spc="-17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1635" y="2116455"/>
            <a:ext cx="7604759" cy="8114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571625" y="8651875"/>
            <a:ext cx="5223510" cy="1191260"/>
          </a:xfrm>
          <a:custGeom>
            <a:avLst/>
            <a:gdLst/>
            <a:ahLst/>
            <a:cxnLst/>
            <a:rect l="l" t="t" r="r" b="b"/>
            <a:pathLst>
              <a:path w="5223509" h="1191259">
                <a:moveTo>
                  <a:pt x="0" y="0"/>
                </a:moveTo>
                <a:lnTo>
                  <a:pt x="5223509" y="0"/>
                </a:lnTo>
                <a:lnTo>
                  <a:pt x="5223509" y="1191259"/>
                </a:lnTo>
                <a:lnTo>
                  <a:pt x="0" y="1191259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293735" y="2633345"/>
            <a:ext cx="9335769" cy="1360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649335" y="3052445"/>
            <a:ext cx="521969" cy="5219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347835" y="3027933"/>
            <a:ext cx="395224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메뉴 관리 </a:t>
            </a:r>
            <a:r>
              <a:rPr dirty="0" sz="3200" spc="-345">
                <a:latin typeface="Times New Roman"/>
                <a:cs typeface="Times New Roman"/>
              </a:rPr>
              <a:t>or </a:t>
            </a:r>
            <a:r>
              <a:rPr dirty="0" sz="3200" spc="50" b="1">
                <a:latin typeface="굴림"/>
                <a:cs typeface="굴림"/>
              </a:rPr>
              <a:t>예약</a:t>
            </a:r>
            <a:r>
              <a:rPr dirty="0" sz="3200" spc="-434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확인</a:t>
            </a:r>
            <a:endParaRPr sz="32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635" y="2116455"/>
            <a:ext cx="7604759" cy="8114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71625" y="8651875"/>
            <a:ext cx="5223510" cy="1191260"/>
          </a:xfrm>
          <a:custGeom>
            <a:avLst/>
            <a:gdLst/>
            <a:ahLst/>
            <a:cxnLst/>
            <a:rect l="l" t="t" r="r" b="b"/>
            <a:pathLst>
              <a:path w="5223509" h="1191259">
                <a:moveTo>
                  <a:pt x="0" y="0"/>
                </a:moveTo>
                <a:lnTo>
                  <a:pt x="5223509" y="0"/>
                </a:lnTo>
                <a:lnTo>
                  <a:pt x="5223509" y="1191259"/>
                </a:lnTo>
                <a:lnTo>
                  <a:pt x="0" y="1191259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999220" y="3096895"/>
            <a:ext cx="7973059" cy="61252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14542135" cy="831850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12448540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주요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기능</a:t>
            </a:r>
            <a:r>
              <a:rPr dirty="0" sz="4800" spc="-27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홈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화면</a:t>
            </a:r>
            <a:r>
              <a:rPr dirty="0" sz="4800" spc="-27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~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가게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선택</a:t>
            </a:r>
            <a:r>
              <a:rPr dirty="0" sz="4800" spc="-27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~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예약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확인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어드민</a:t>
            </a:r>
            <a:r>
              <a:rPr dirty="0" sz="2400" spc="-170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48475" y="3035300"/>
            <a:ext cx="7696801" cy="61728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01680" y="3060700"/>
            <a:ext cx="7773008" cy="61728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14542135" cy="831850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12448540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주요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기능</a:t>
            </a:r>
            <a:r>
              <a:rPr dirty="0" sz="4800" spc="-27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홈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화면</a:t>
            </a:r>
            <a:r>
              <a:rPr dirty="0" sz="4800" spc="-27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~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가게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선택</a:t>
            </a:r>
            <a:r>
              <a:rPr dirty="0" sz="4800" spc="-27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~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예약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확인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어드민</a:t>
            </a:r>
            <a:r>
              <a:rPr dirty="0" sz="2400" spc="-170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09260" cy="2112010"/>
          </a:xfrm>
          <a:custGeom>
            <a:avLst/>
            <a:gdLst/>
            <a:ahLst/>
            <a:cxnLst/>
            <a:rect l="l" t="t" r="r" b="b"/>
            <a:pathLst>
              <a:path w="18209260" h="2112010">
                <a:moveTo>
                  <a:pt x="0" y="0"/>
                </a:moveTo>
                <a:lnTo>
                  <a:pt x="18209259" y="0"/>
                </a:lnTo>
                <a:lnTo>
                  <a:pt x="18209259" y="2112009"/>
                </a:lnTo>
                <a:lnTo>
                  <a:pt x="0" y="211200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969625" y="2784475"/>
            <a:ext cx="7096124" cy="1360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969625" y="4371975"/>
            <a:ext cx="7122794" cy="1360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969625" y="5946775"/>
            <a:ext cx="7055484" cy="13601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325225" y="3203575"/>
            <a:ext cx="521969" cy="5219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325225" y="4791075"/>
            <a:ext cx="521969" cy="5219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325225" y="6365875"/>
            <a:ext cx="521969" cy="5219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2023725" y="3179064"/>
            <a:ext cx="5580380" cy="391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가게 사진 설정</a:t>
            </a:r>
            <a:r>
              <a:rPr dirty="0" sz="3200" spc="-76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가능</a:t>
            </a:r>
            <a:endParaRPr sz="32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3200" spc="-5" b="1">
                <a:latin typeface="굴림"/>
                <a:cs typeface="굴림"/>
              </a:rPr>
              <a:t>이름</a:t>
            </a:r>
            <a:r>
              <a:rPr dirty="0" sz="3200" spc="-5">
                <a:latin typeface="Times New Roman"/>
                <a:cs typeface="Times New Roman"/>
              </a:rPr>
              <a:t>,</a:t>
            </a:r>
            <a:r>
              <a:rPr dirty="0" sz="3200" spc="-75">
                <a:latin typeface="Times New Roman"/>
                <a:cs typeface="Times New Roman"/>
              </a:rPr>
              <a:t> </a:t>
            </a:r>
            <a:r>
              <a:rPr dirty="0" sz="3200" spc="50" b="1">
                <a:latin typeface="굴림"/>
                <a:cs typeface="굴림"/>
              </a:rPr>
              <a:t>카테고리</a:t>
            </a:r>
            <a:r>
              <a:rPr dirty="0" sz="3200" spc="-660" b="1">
                <a:latin typeface="굴림"/>
                <a:cs typeface="굴림"/>
              </a:rPr>
              <a:t> </a:t>
            </a:r>
            <a:r>
              <a:rPr dirty="0" sz="3200" spc="-315">
                <a:latin typeface="Times New Roman"/>
                <a:cs typeface="Times New Roman"/>
              </a:rPr>
              <a:t>,</a:t>
            </a:r>
            <a:r>
              <a:rPr dirty="0" sz="3200" spc="-75">
                <a:latin typeface="Times New Roman"/>
                <a:cs typeface="Times New Roman"/>
              </a:rPr>
              <a:t> </a:t>
            </a:r>
            <a:r>
              <a:rPr dirty="0" sz="3200" spc="-5" b="1">
                <a:latin typeface="굴림"/>
                <a:cs typeface="굴림"/>
              </a:rPr>
              <a:t>주소</a:t>
            </a:r>
            <a:r>
              <a:rPr dirty="0" sz="3200" spc="-5">
                <a:latin typeface="Times New Roman"/>
                <a:cs typeface="Times New Roman"/>
              </a:rPr>
              <a:t>,</a:t>
            </a:r>
            <a:r>
              <a:rPr dirty="0" sz="3200" spc="-75">
                <a:latin typeface="Times New Roman"/>
                <a:cs typeface="Times New Roman"/>
              </a:rPr>
              <a:t> </a:t>
            </a:r>
            <a:r>
              <a:rPr dirty="0" sz="3200" spc="50" b="1">
                <a:latin typeface="굴림"/>
                <a:cs typeface="굴림"/>
              </a:rPr>
              <a:t>전화번호</a:t>
            </a:r>
            <a:r>
              <a:rPr dirty="0" sz="3200" spc="-660" b="1">
                <a:latin typeface="굴림"/>
                <a:cs typeface="굴림"/>
              </a:rPr>
              <a:t> </a:t>
            </a:r>
            <a:r>
              <a:rPr dirty="0" sz="3200" spc="-315">
                <a:latin typeface="Times New Roman"/>
                <a:cs typeface="Times New Roman"/>
              </a:rPr>
              <a:t>,  </a:t>
            </a:r>
            <a:r>
              <a:rPr dirty="0" sz="3200" spc="50" b="1">
                <a:latin typeface="굴림"/>
                <a:cs typeface="굴림"/>
              </a:rPr>
              <a:t>설명</a:t>
            </a:r>
            <a:r>
              <a:rPr dirty="0" sz="3200" spc="-2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등</a:t>
            </a:r>
            <a:r>
              <a:rPr dirty="0" sz="3200" spc="-3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다양한</a:t>
            </a:r>
            <a:r>
              <a:rPr dirty="0" sz="3200" spc="-1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정보</a:t>
            </a:r>
            <a:r>
              <a:rPr dirty="0" sz="3200" spc="-2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설정</a:t>
            </a:r>
            <a:r>
              <a:rPr dirty="0" sz="3200" spc="-2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가능</a:t>
            </a:r>
            <a:endParaRPr sz="320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100">
              <a:latin typeface="Times New Roman"/>
              <a:cs typeface="Times New Roman"/>
            </a:endParaRPr>
          </a:p>
          <a:p>
            <a:pPr marL="12700" marR="575310">
              <a:lnSpc>
                <a:spcPct val="100000"/>
              </a:lnSpc>
            </a:pPr>
            <a:r>
              <a:rPr dirty="0" sz="3200" spc="50" b="1">
                <a:latin typeface="굴림"/>
                <a:cs typeface="굴림"/>
              </a:rPr>
              <a:t>추가버튼</a:t>
            </a:r>
            <a:r>
              <a:rPr dirty="0" sz="3200" spc="-3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클릭</a:t>
            </a:r>
            <a:r>
              <a:rPr dirty="0" sz="3200" spc="-229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시</a:t>
            </a:r>
            <a:r>
              <a:rPr dirty="0" sz="3200" spc="-325" b="1">
                <a:latin typeface="굴림"/>
                <a:cs typeface="굴림"/>
              </a:rPr>
              <a:t> </a:t>
            </a:r>
            <a:r>
              <a:rPr dirty="0" sz="3200" spc="-165">
                <a:latin typeface="Times New Roman"/>
                <a:cs typeface="Times New Roman"/>
              </a:rPr>
              <a:t>DB</a:t>
            </a:r>
            <a:r>
              <a:rPr dirty="0" sz="3200" spc="-165" b="1">
                <a:latin typeface="굴림"/>
                <a:cs typeface="굴림"/>
              </a:rPr>
              <a:t>에</a:t>
            </a:r>
            <a:r>
              <a:rPr dirty="0" sz="3200" spc="-3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가게  정보 자동</a:t>
            </a:r>
            <a:r>
              <a:rPr dirty="0" sz="3200" spc="-49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기입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6415" y="1470659"/>
            <a:ext cx="4518025" cy="186690"/>
          </a:xfrm>
          <a:custGeom>
            <a:avLst/>
            <a:gdLst/>
            <a:ahLst/>
            <a:cxnLst/>
            <a:rect l="l" t="t" r="r" b="b"/>
            <a:pathLst>
              <a:path w="4518025" h="186689">
                <a:moveTo>
                  <a:pt x="0" y="0"/>
                </a:moveTo>
                <a:lnTo>
                  <a:pt x="4518024" y="0"/>
                </a:lnTo>
                <a:lnTo>
                  <a:pt x="4518024" y="186689"/>
                </a:lnTo>
                <a:lnTo>
                  <a:pt x="0" y="186689"/>
                </a:lnTo>
                <a:lnTo>
                  <a:pt x="0" y="0"/>
                </a:lnTo>
                <a:close/>
              </a:path>
            </a:pathLst>
          </a:custGeom>
          <a:solidFill>
            <a:srgbClr val="FC9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29200" y="1568450"/>
            <a:ext cx="11944985" cy="10795"/>
          </a:xfrm>
          <a:custGeom>
            <a:avLst/>
            <a:gdLst/>
            <a:ahLst/>
            <a:cxnLst/>
            <a:rect l="l" t="t" r="r" b="b"/>
            <a:pathLst>
              <a:path w="11944985" h="10794">
                <a:moveTo>
                  <a:pt x="0" y="10794"/>
                </a:moveTo>
                <a:lnTo>
                  <a:pt x="11944984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8684260" cy="831850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6453505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주요 기능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4800" spc="-5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가게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추가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어드민</a:t>
            </a:r>
            <a:r>
              <a:rPr dirty="0" sz="2400" spc="-160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108065" y="2713355"/>
            <a:ext cx="4656454" cy="64674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30505" y="2775585"/>
            <a:ext cx="5675629" cy="6297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47775" y="6536055"/>
            <a:ext cx="3785870" cy="752475"/>
          </a:xfrm>
          <a:custGeom>
            <a:avLst/>
            <a:gdLst/>
            <a:ahLst/>
            <a:cxnLst/>
            <a:rect l="l" t="t" r="r" b="b"/>
            <a:pathLst>
              <a:path w="3785870" h="752475">
                <a:moveTo>
                  <a:pt x="0" y="0"/>
                </a:moveTo>
                <a:lnTo>
                  <a:pt x="3785869" y="0"/>
                </a:lnTo>
                <a:lnTo>
                  <a:pt x="3785869" y="752474"/>
                </a:lnTo>
                <a:lnTo>
                  <a:pt x="0" y="75247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09260" cy="2112010"/>
          </a:xfrm>
          <a:custGeom>
            <a:avLst/>
            <a:gdLst/>
            <a:ahLst/>
            <a:cxnLst/>
            <a:rect l="l" t="t" r="r" b="b"/>
            <a:pathLst>
              <a:path w="18209260" h="2112010">
                <a:moveTo>
                  <a:pt x="0" y="0"/>
                </a:moveTo>
                <a:lnTo>
                  <a:pt x="18209259" y="0"/>
                </a:lnTo>
                <a:lnTo>
                  <a:pt x="18209259" y="2112009"/>
                </a:lnTo>
                <a:lnTo>
                  <a:pt x="0" y="211200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6415" y="1470659"/>
            <a:ext cx="4518025" cy="186690"/>
          </a:xfrm>
          <a:custGeom>
            <a:avLst/>
            <a:gdLst/>
            <a:ahLst/>
            <a:cxnLst/>
            <a:rect l="l" t="t" r="r" b="b"/>
            <a:pathLst>
              <a:path w="4518025" h="186689">
                <a:moveTo>
                  <a:pt x="0" y="0"/>
                </a:moveTo>
                <a:lnTo>
                  <a:pt x="4518024" y="0"/>
                </a:lnTo>
                <a:lnTo>
                  <a:pt x="4518024" y="186689"/>
                </a:lnTo>
                <a:lnTo>
                  <a:pt x="0" y="186689"/>
                </a:lnTo>
                <a:lnTo>
                  <a:pt x="0" y="0"/>
                </a:lnTo>
                <a:close/>
              </a:path>
            </a:pathLst>
          </a:custGeom>
          <a:solidFill>
            <a:srgbClr val="FC9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29200" y="1568450"/>
            <a:ext cx="11944985" cy="10795"/>
          </a:xfrm>
          <a:custGeom>
            <a:avLst/>
            <a:gdLst/>
            <a:ahLst/>
            <a:cxnLst/>
            <a:rect l="l" t="t" r="r" b="b"/>
            <a:pathLst>
              <a:path w="11944985" h="10794">
                <a:moveTo>
                  <a:pt x="0" y="10794"/>
                </a:moveTo>
                <a:lnTo>
                  <a:pt x="11944984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8684260" cy="831850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6453505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주요 기능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4800" spc="-5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가게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추가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어드민</a:t>
            </a:r>
            <a:r>
              <a:rPr dirty="0" sz="2400" spc="-160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8495" y="1962150"/>
            <a:ext cx="5763259" cy="7982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334875" y="1974850"/>
            <a:ext cx="5906134" cy="8020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64300" y="1971675"/>
            <a:ext cx="5772784" cy="7963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6415" y="1470659"/>
            <a:ext cx="4518660" cy="187325"/>
          </a:xfrm>
          <a:custGeom>
            <a:avLst/>
            <a:gdLst/>
            <a:ahLst/>
            <a:cxnLst/>
            <a:rect l="l" t="t" r="r" b="b"/>
            <a:pathLst>
              <a:path w="4518660" h="187325">
                <a:moveTo>
                  <a:pt x="0" y="0"/>
                </a:moveTo>
                <a:lnTo>
                  <a:pt x="4518659" y="0"/>
                </a:lnTo>
                <a:lnTo>
                  <a:pt x="4518659" y="187324"/>
                </a:lnTo>
                <a:lnTo>
                  <a:pt x="0" y="187324"/>
                </a:lnTo>
                <a:lnTo>
                  <a:pt x="0" y="0"/>
                </a:lnTo>
                <a:close/>
              </a:path>
            </a:pathLst>
          </a:custGeom>
          <a:solidFill>
            <a:srgbClr val="FC9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029200" y="1568450"/>
            <a:ext cx="11945620" cy="11430"/>
          </a:xfrm>
          <a:custGeom>
            <a:avLst/>
            <a:gdLst/>
            <a:ahLst/>
            <a:cxnLst/>
            <a:rect l="l" t="t" r="r" b="b"/>
            <a:pathLst>
              <a:path w="11945619" h="11430">
                <a:moveTo>
                  <a:pt x="0" y="11429"/>
                </a:moveTo>
                <a:lnTo>
                  <a:pt x="1194561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93750" y="523875"/>
            <a:ext cx="8684895" cy="832485"/>
          </a:xfrm>
          <a:prstGeom prst="rect">
            <a:avLst/>
          </a:prstGeom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6453505" algn="l"/>
              </a:tabLst>
            </a:pPr>
            <a:r>
              <a:rPr dirty="0" sz="4800">
                <a:latin typeface="굴림"/>
                <a:cs typeface="굴림"/>
              </a:rPr>
              <a:t>주요 기능 </a:t>
            </a:r>
            <a:r>
              <a:rPr dirty="0" sz="4800">
                <a:latin typeface="Arial"/>
                <a:cs typeface="Arial"/>
              </a:rPr>
              <a:t>-</a:t>
            </a:r>
            <a:r>
              <a:rPr dirty="0" sz="4800" spc="-535">
                <a:latin typeface="Arial"/>
                <a:cs typeface="Arial"/>
              </a:rPr>
              <a:t> </a:t>
            </a:r>
            <a:r>
              <a:rPr dirty="0" sz="4800">
                <a:latin typeface="굴림"/>
                <a:cs typeface="굴림"/>
              </a:rPr>
              <a:t>가게</a:t>
            </a:r>
            <a:r>
              <a:rPr dirty="0" sz="4800" spc="-265">
                <a:latin typeface="굴림"/>
                <a:cs typeface="굴림"/>
              </a:rPr>
              <a:t> </a:t>
            </a:r>
            <a:r>
              <a:rPr dirty="0" sz="4800">
                <a:latin typeface="굴림"/>
                <a:cs typeface="굴림"/>
              </a:rPr>
              <a:t>추가	</a:t>
            </a:r>
            <a:r>
              <a:rPr dirty="0" sz="2400">
                <a:solidFill>
                  <a:srgbClr val="595959"/>
                </a:solidFill>
                <a:latin typeface="굴림"/>
                <a:cs typeface="굴림"/>
              </a:rPr>
              <a:t>어드민</a:t>
            </a:r>
            <a:r>
              <a:rPr dirty="0" sz="2400" spc="-16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2615" y="3659505"/>
            <a:ext cx="5615939" cy="68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97535" y="5564505"/>
            <a:ext cx="16144239" cy="4188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923655" y="3169920"/>
            <a:ext cx="7096759" cy="1360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279255" y="3589020"/>
            <a:ext cx="522604" cy="522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977755" y="3564826"/>
            <a:ext cx="363283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입력한 정보 </a:t>
            </a:r>
            <a:r>
              <a:rPr dirty="0" sz="3200" spc="-325">
                <a:latin typeface="Times New Roman"/>
                <a:cs typeface="Times New Roman"/>
              </a:rPr>
              <a:t>Sql</a:t>
            </a:r>
            <a:r>
              <a:rPr dirty="0" sz="3200" spc="-370">
                <a:latin typeface="Times New Roman"/>
                <a:cs typeface="Times New Roman"/>
              </a:rPr>
              <a:t> </a:t>
            </a:r>
            <a:r>
              <a:rPr dirty="0" sz="3200" spc="50" b="1">
                <a:latin typeface="굴림"/>
                <a:cs typeface="굴림"/>
              </a:rPr>
              <a:t>연동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8169" y="8596630"/>
            <a:ext cx="16116935" cy="505459"/>
          </a:xfrm>
          <a:custGeom>
            <a:avLst/>
            <a:gdLst/>
            <a:ahLst/>
            <a:cxnLst/>
            <a:rect l="l" t="t" r="r" b="b"/>
            <a:pathLst>
              <a:path w="16116935" h="505459">
                <a:moveTo>
                  <a:pt x="0" y="0"/>
                </a:moveTo>
                <a:lnTo>
                  <a:pt x="16116934" y="0"/>
                </a:lnTo>
                <a:lnTo>
                  <a:pt x="16116934" y="505459"/>
                </a:lnTo>
                <a:lnTo>
                  <a:pt x="0" y="505459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8684895" cy="831850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6453505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주요 기능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4800" spc="-5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가게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수정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어드민</a:t>
            </a:r>
            <a:r>
              <a:rPr dirty="0" sz="2400" spc="-160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446770" y="3128645"/>
            <a:ext cx="4608194" cy="6300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483610" y="3121025"/>
            <a:ext cx="4602479" cy="63004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356590" y="3129280"/>
            <a:ext cx="4593589" cy="63004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3830" y="2936240"/>
            <a:ext cx="2990849" cy="33318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4530" y="5462270"/>
            <a:ext cx="1995170" cy="398145"/>
          </a:xfrm>
          <a:custGeom>
            <a:avLst/>
            <a:gdLst/>
            <a:ahLst/>
            <a:cxnLst/>
            <a:rect l="l" t="t" r="r" b="b"/>
            <a:pathLst>
              <a:path w="1995170" h="398145">
                <a:moveTo>
                  <a:pt x="0" y="0"/>
                </a:moveTo>
                <a:lnTo>
                  <a:pt x="1995169" y="0"/>
                </a:lnTo>
                <a:lnTo>
                  <a:pt x="1995169" y="398144"/>
                </a:lnTo>
                <a:lnTo>
                  <a:pt x="0" y="39814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10530" cy="2113280"/>
          </a:xfrm>
          <a:custGeom>
            <a:avLst/>
            <a:gdLst/>
            <a:ahLst/>
            <a:cxnLst/>
            <a:rect l="l" t="t" r="r" b="b"/>
            <a:pathLst>
              <a:path w="18210530" h="2113280">
                <a:moveTo>
                  <a:pt x="0" y="0"/>
                </a:moveTo>
                <a:lnTo>
                  <a:pt x="18210529" y="0"/>
                </a:lnTo>
                <a:lnTo>
                  <a:pt x="18210529" y="2113279"/>
                </a:lnTo>
                <a:lnTo>
                  <a:pt x="0" y="211327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6415" y="1470659"/>
            <a:ext cx="4519295" cy="187960"/>
          </a:xfrm>
          <a:custGeom>
            <a:avLst/>
            <a:gdLst/>
            <a:ahLst/>
            <a:cxnLst/>
            <a:rect l="l" t="t" r="r" b="b"/>
            <a:pathLst>
              <a:path w="4519295" h="187960">
                <a:moveTo>
                  <a:pt x="0" y="0"/>
                </a:moveTo>
                <a:lnTo>
                  <a:pt x="4519294" y="0"/>
                </a:lnTo>
                <a:lnTo>
                  <a:pt x="4519294" y="187959"/>
                </a:lnTo>
                <a:lnTo>
                  <a:pt x="0" y="187959"/>
                </a:lnTo>
                <a:lnTo>
                  <a:pt x="0" y="0"/>
                </a:lnTo>
                <a:close/>
              </a:path>
            </a:pathLst>
          </a:custGeom>
          <a:solidFill>
            <a:srgbClr val="FC9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29200" y="1568450"/>
            <a:ext cx="11946255" cy="12065"/>
          </a:xfrm>
          <a:custGeom>
            <a:avLst/>
            <a:gdLst/>
            <a:ahLst/>
            <a:cxnLst/>
            <a:rect l="l" t="t" r="r" b="b"/>
            <a:pathLst>
              <a:path w="11946255" h="12065">
                <a:moveTo>
                  <a:pt x="0" y="12064"/>
                </a:moveTo>
                <a:lnTo>
                  <a:pt x="11946254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12148185" cy="831850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어드민</a:t>
            </a:r>
            <a:r>
              <a:rPr dirty="0" sz="4800" spc="-28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페이지에서</a:t>
            </a:r>
            <a:r>
              <a:rPr dirty="0" sz="4800" spc="-28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로그아웃</a:t>
            </a:r>
            <a:r>
              <a:rPr dirty="0" sz="4800" spc="-28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후</a:t>
            </a:r>
            <a:r>
              <a:rPr dirty="0" sz="4800" spc="-28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유저</a:t>
            </a:r>
            <a:r>
              <a:rPr dirty="0" sz="4800" spc="-28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로그인</a:t>
            </a:r>
            <a:endParaRPr sz="4800">
              <a:latin typeface="굴림"/>
              <a:cs typeface="굴림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32914" y="3411222"/>
            <a:ext cx="5629909" cy="5982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851114" y="2456309"/>
            <a:ext cx="6802420" cy="75607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145279" y="8583294"/>
            <a:ext cx="1010919" cy="386080"/>
          </a:xfrm>
          <a:custGeom>
            <a:avLst/>
            <a:gdLst/>
            <a:ahLst/>
            <a:cxnLst/>
            <a:rect l="l" t="t" r="r" b="b"/>
            <a:pathLst>
              <a:path w="1010920" h="386079">
                <a:moveTo>
                  <a:pt x="0" y="0"/>
                </a:moveTo>
                <a:lnTo>
                  <a:pt x="1010919" y="0"/>
                </a:lnTo>
                <a:lnTo>
                  <a:pt x="1010919" y="386079"/>
                </a:lnTo>
                <a:lnTo>
                  <a:pt x="0" y="386079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00050" y="463550"/>
            <a:ext cx="17475199" cy="9537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47700" y="596900"/>
            <a:ext cx="16192499" cy="1511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05073" y="1021253"/>
            <a:ext cx="333311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5"/>
              <a:t>기획</a:t>
            </a:r>
            <a:r>
              <a:rPr dirty="0" spc="-20"/>
              <a:t> </a:t>
            </a:r>
            <a:r>
              <a:rPr dirty="0" spc="105"/>
              <a:t>배경</a:t>
            </a:r>
          </a:p>
        </p:txBody>
      </p:sp>
      <p:sp>
        <p:nvSpPr>
          <p:cNvPr id="6" name="object 6"/>
          <p:cNvSpPr/>
          <p:nvPr/>
        </p:nvSpPr>
        <p:spPr>
          <a:xfrm>
            <a:off x="7469505" y="1742439"/>
            <a:ext cx="9927590" cy="85445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520305" y="1742439"/>
            <a:ext cx="9825989" cy="85445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26119" y="2492375"/>
            <a:ext cx="8232140" cy="7206615"/>
          </a:xfrm>
          <a:custGeom>
            <a:avLst/>
            <a:gdLst/>
            <a:ahLst/>
            <a:cxnLst/>
            <a:rect l="l" t="t" r="r" b="b"/>
            <a:pathLst>
              <a:path w="8232140" h="7206615">
                <a:moveTo>
                  <a:pt x="0" y="0"/>
                </a:moveTo>
                <a:lnTo>
                  <a:pt x="8232139" y="0"/>
                </a:lnTo>
                <a:lnTo>
                  <a:pt x="8232139" y="7206614"/>
                </a:lnTo>
                <a:lnTo>
                  <a:pt x="0" y="720661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85240" y="2938145"/>
            <a:ext cx="11497310" cy="4314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558290" y="3219767"/>
            <a:ext cx="10172700" cy="3683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 spc="50" b="1">
                <a:latin typeface="굴림"/>
                <a:cs typeface="굴림"/>
              </a:rPr>
              <a:t>맛집 등에서의 긴 웨이팅으로 인한 불편 해소를 </a:t>
            </a:r>
            <a:r>
              <a:rPr dirty="0" sz="3000" spc="90" b="1">
                <a:latin typeface="굴림"/>
                <a:cs typeface="굴림"/>
              </a:rPr>
              <a:t>위한</a:t>
            </a:r>
            <a:r>
              <a:rPr dirty="0" sz="3000" spc="90" b="1">
                <a:latin typeface="Arial"/>
                <a:cs typeface="Arial"/>
              </a:rPr>
              <a:t>,  </a:t>
            </a:r>
            <a:r>
              <a:rPr dirty="0" sz="3000" spc="50" b="1">
                <a:latin typeface="굴림"/>
                <a:cs typeface="굴림"/>
              </a:rPr>
              <a:t>원하는 시간에 예약하고 편리하게 방문 가능한 시스템</a:t>
            </a:r>
            <a:r>
              <a:rPr dirty="0" sz="3000" spc="585" b="1">
                <a:latin typeface="굴림"/>
                <a:cs typeface="굴림"/>
              </a:rPr>
              <a:t> </a:t>
            </a:r>
            <a:r>
              <a:rPr dirty="0" sz="3000" spc="50" b="1">
                <a:latin typeface="굴림"/>
                <a:cs typeface="굴림"/>
              </a:rPr>
              <a:t>기획</a:t>
            </a:r>
            <a:endParaRPr sz="300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 marR="1543685">
              <a:lnSpc>
                <a:spcPct val="100000"/>
              </a:lnSpc>
            </a:pPr>
            <a:r>
              <a:rPr dirty="0" sz="3000" spc="50" b="1">
                <a:latin typeface="굴림"/>
                <a:cs typeface="굴림"/>
              </a:rPr>
              <a:t>사전 예약을 통한 신체적 </a:t>
            </a:r>
            <a:r>
              <a:rPr dirty="0" sz="3000" spc="35" b="1">
                <a:latin typeface="Arial"/>
                <a:cs typeface="Arial"/>
              </a:rPr>
              <a:t>·</a:t>
            </a:r>
            <a:r>
              <a:rPr dirty="0" sz="3000" spc="35" b="1">
                <a:latin typeface="굴림"/>
                <a:cs typeface="굴림"/>
              </a:rPr>
              <a:t>정신적 </a:t>
            </a:r>
            <a:r>
              <a:rPr dirty="0" sz="3000" spc="50" b="1">
                <a:latin typeface="굴림"/>
                <a:cs typeface="굴림"/>
              </a:rPr>
              <a:t>스트레스 감소</a:t>
            </a:r>
            <a:r>
              <a:rPr dirty="0" sz="3000" spc="-515" b="1">
                <a:latin typeface="굴림"/>
                <a:cs typeface="굴림"/>
              </a:rPr>
              <a:t> </a:t>
            </a:r>
            <a:r>
              <a:rPr dirty="0" sz="3000" spc="50" b="1">
                <a:latin typeface="굴림"/>
                <a:cs typeface="굴림"/>
              </a:rPr>
              <a:t>및  </a:t>
            </a:r>
            <a:r>
              <a:rPr dirty="0" sz="3000" spc="75" b="1">
                <a:latin typeface="굴림"/>
                <a:cs typeface="굴림"/>
              </a:rPr>
              <a:t>날짜</a:t>
            </a:r>
            <a:r>
              <a:rPr dirty="0" sz="3000" spc="75" b="1">
                <a:latin typeface="Arial"/>
                <a:cs typeface="Arial"/>
              </a:rPr>
              <a:t>·</a:t>
            </a:r>
            <a:r>
              <a:rPr dirty="0" sz="3000" spc="75" b="1">
                <a:latin typeface="굴림"/>
                <a:cs typeface="굴림"/>
              </a:rPr>
              <a:t>시간 </a:t>
            </a:r>
            <a:r>
              <a:rPr dirty="0" sz="3000" spc="50" b="1">
                <a:latin typeface="굴림"/>
                <a:cs typeface="굴림"/>
              </a:rPr>
              <a:t>설정을 통한 이용 효율성</a:t>
            </a:r>
            <a:r>
              <a:rPr dirty="0" sz="3000" spc="90" b="1">
                <a:latin typeface="굴림"/>
                <a:cs typeface="굴림"/>
              </a:rPr>
              <a:t> </a:t>
            </a:r>
            <a:r>
              <a:rPr dirty="0" sz="3000" spc="50" b="1">
                <a:latin typeface="굴림"/>
                <a:cs typeface="굴림"/>
              </a:rPr>
              <a:t>확보</a:t>
            </a:r>
            <a:endParaRPr sz="300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 marR="2362200">
              <a:lnSpc>
                <a:spcPct val="100000"/>
              </a:lnSpc>
            </a:pPr>
            <a:r>
              <a:rPr dirty="0" sz="3000" spc="50" b="1">
                <a:latin typeface="굴림"/>
                <a:cs typeface="굴림"/>
              </a:rPr>
              <a:t>웨이팅 중 사고 </a:t>
            </a:r>
            <a:r>
              <a:rPr dirty="0" sz="3000" spc="90" b="1">
                <a:latin typeface="굴림"/>
                <a:cs typeface="굴림"/>
              </a:rPr>
              <a:t>예방</a:t>
            </a:r>
            <a:r>
              <a:rPr dirty="0" sz="3000" spc="90" b="1">
                <a:latin typeface="Arial"/>
                <a:cs typeface="Arial"/>
              </a:rPr>
              <a:t>, </a:t>
            </a:r>
            <a:r>
              <a:rPr dirty="0" sz="3000" spc="50" b="1">
                <a:latin typeface="굴림"/>
                <a:cs typeface="굴림"/>
              </a:rPr>
              <a:t>외부 대기 불편 </a:t>
            </a:r>
            <a:r>
              <a:rPr dirty="0" sz="3000" spc="90" b="1">
                <a:latin typeface="굴림"/>
                <a:cs typeface="굴림"/>
              </a:rPr>
              <a:t>해소</a:t>
            </a:r>
            <a:r>
              <a:rPr dirty="0" sz="3000" spc="90" b="1">
                <a:latin typeface="Arial"/>
                <a:cs typeface="Arial"/>
              </a:rPr>
              <a:t>,  </a:t>
            </a:r>
            <a:r>
              <a:rPr dirty="0" sz="3000" spc="50" b="1">
                <a:latin typeface="굴림"/>
                <a:cs typeface="굴림"/>
              </a:rPr>
              <a:t>매장 운영 효율화 및 사용자 편의성 향상</a:t>
            </a:r>
            <a:r>
              <a:rPr dirty="0" sz="3000" spc="15" b="1">
                <a:latin typeface="굴림"/>
                <a:cs typeface="굴림"/>
              </a:rPr>
              <a:t> </a:t>
            </a:r>
            <a:r>
              <a:rPr dirty="0" sz="3000" spc="50" b="1">
                <a:latin typeface="굴림"/>
                <a:cs typeface="굴림"/>
              </a:rPr>
              <a:t>기대</a:t>
            </a:r>
            <a:endParaRPr sz="3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09260" cy="2112010"/>
          </a:xfrm>
          <a:custGeom>
            <a:avLst/>
            <a:gdLst/>
            <a:ahLst/>
            <a:cxnLst/>
            <a:rect l="l" t="t" r="r" b="b"/>
            <a:pathLst>
              <a:path w="18209260" h="2112010">
                <a:moveTo>
                  <a:pt x="0" y="0"/>
                </a:moveTo>
                <a:lnTo>
                  <a:pt x="18209259" y="0"/>
                </a:lnTo>
                <a:lnTo>
                  <a:pt x="18209259" y="2112009"/>
                </a:lnTo>
                <a:lnTo>
                  <a:pt x="0" y="211200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176895" y="2291080"/>
            <a:ext cx="9335769" cy="1360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532495" y="2710180"/>
            <a:ext cx="521969" cy="521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176895" y="6768465"/>
            <a:ext cx="9335769" cy="13601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32495" y="7187565"/>
            <a:ext cx="521969" cy="5219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176895" y="5273675"/>
            <a:ext cx="9335769" cy="13601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532495" y="5692775"/>
            <a:ext cx="521969" cy="5219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6415" y="1470659"/>
            <a:ext cx="4518025" cy="186690"/>
          </a:xfrm>
          <a:custGeom>
            <a:avLst/>
            <a:gdLst/>
            <a:ahLst/>
            <a:cxnLst/>
            <a:rect l="l" t="t" r="r" b="b"/>
            <a:pathLst>
              <a:path w="4518025" h="186689">
                <a:moveTo>
                  <a:pt x="0" y="0"/>
                </a:moveTo>
                <a:lnTo>
                  <a:pt x="4518024" y="0"/>
                </a:lnTo>
                <a:lnTo>
                  <a:pt x="4518024" y="186689"/>
                </a:lnTo>
                <a:lnTo>
                  <a:pt x="0" y="186689"/>
                </a:lnTo>
                <a:lnTo>
                  <a:pt x="0" y="0"/>
                </a:lnTo>
                <a:close/>
              </a:path>
            </a:pathLst>
          </a:custGeom>
          <a:solidFill>
            <a:srgbClr val="FC9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29200" y="1568450"/>
            <a:ext cx="11944985" cy="10795"/>
          </a:xfrm>
          <a:custGeom>
            <a:avLst/>
            <a:gdLst/>
            <a:ahLst/>
            <a:cxnLst/>
            <a:rect l="l" t="t" r="r" b="b"/>
            <a:pathLst>
              <a:path w="11944985" h="10794">
                <a:moveTo>
                  <a:pt x="0" y="10794"/>
                </a:moveTo>
                <a:lnTo>
                  <a:pt x="11944984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8684260" cy="831850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5843905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주요 기능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4800" spc="-5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홈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화면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유저</a:t>
            </a:r>
            <a:r>
              <a:rPr dirty="0" sz="2400" spc="-145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176895" y="8265795"/>
            <a:ext cx="9335769" cy="13601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532495" y="8684895"/>
            <a:ext cx="521969" cy="5219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176895" y="3778885"/>
            <a:ext cx="9335769" cy="13601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532495" y="4197985"/>
            <a:ext cx="521969" cy="5219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230995" y="2685669"/>
            <a:ext cx="7212965" cy="6487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유저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첫</a:t>
            </a:r>
            <a:r>
              <a:rPr dirty="0" sz="3200" spc="-3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실행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페이지</a:t>
            </a:r>
            <a:endParaRPr sz="32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200" spc="50" b="1">
                <a:latin typeface="굴림"/>
                <a:cs typeface="굴림"/>
              </a:rPr>
              <a:t>가게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선택</a:t>
            </a:r>
            <a:endParaRPr sz="32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12700" marR="298450">
              <a:lnSpc>
                <a:spcPct val="100000"/>
              </a:lnSpc>
              <a:spcBef>
                <a:spcPts val="2330"/>
              </a:spcBef>
            </a:pPr>
            <a:r>
              <a:rPr dirty="0" sz="3200" spc="50" b="1">
                <a:latin typeface="굴림"/>
                <a:cs typeface="굴림"/>
              </a:rPr>
              <a:t>가게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이미지</a:t>
            </a:r>
            <a:r>
              <a:rPr dirty="0" sz="3200" spc="-760" b="1">
                <a:latin typeface="굴림"/>
                <a:cs typeface="굴림"/>
              </a:rPr>
              <a:t> </a:t>
            </a:r>
            <a:r>
              <a:rPr dirty="0" sz="3200" spc="-315">
                <a:latin typeface="Times New Roman"/>
                <a:cs typeface="Times New Roman"/>
              </a:rPr>
              <a:t>,</a:t>
            </a:r>
            <a:r>
              <a:rPr dirty="0" sz="3200" spc="-70">
                <a:latin typeface="Times New Roman"/>
                <a:cs typeface="Times New Roman"/>
              </a:rPr>
              <a:t> </a:t>
            </a:r>
            <a:r>
              <a:rPr dirty="0" sz="3200" spc="-5" b="1">
                <a:latin typeface="굴림"/>
                <a:cs typeface="굴림"/>
              </a:rPr>
              <a:t>이름</a:t>
            </a:r>
            <a:r>
              <a:rPr dirty="0" sz="3200" spc="-5">
                <a:latin typeface="Times New Roman"/>
                <a:cs typeface="Times New Roman"/>
              </a:rPr>
              <a:t>,</a:t>
            </a:r>
            <a:r>
              <a:rPr dirty="0" sz="3200" spc="-70">
                <a:latin typeface="Times New Roman"/>
                <a:cs typeface="Times New Roman"/>
              </a:rPr>
              <a:t> </a:t>
            </a:r>
            <a:r>
              <a:rPr dirty="0" sz="3200" spc="50" b="1">
                <a:latin typeface="굴림"/>
                <a:cs typeface="굴림"/>
              </a:rPr>
              <a:t>설명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등</a:t>
            </a:r>
            <a:r>
              <a:rPr dirty="0" sz="3200" spc="-3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다양한</a:t>
            </a:r>
            <a:r>
              <a:rPr dirty="0" sz="3200" spc="-1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정보  출력</a:t>
            </a:r>
            <a:endParaRPr sz="32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30"/>
              </a:spcBef>
            </a:pPr>
            <a:r>
              <a:rPr dirty="0" sz="3200" spc="50" b="1">
                <a:latin typeface="굴림"/>
                <a:cs typeface="굴림"/>
              </a:rPr>
              <a:t>가게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-5" b="1">
                <a:latin typeface="굴림"/>
                <a:cs typeface="굴림"/>
              </a:rPr>
              <a:t>검색</a:t>
            </a:r>
            <a:r>
              <a:rPr dirty="0" sz="3200" spc="-5">
                <a:latin typeface="Times New Roman"/>
                <a:cs typeface="Times New Roman"/>
              </a:rPr>
              <a:t>,</a:t>
            </a:r>
            <a:r>
              <a:rPr dirty="0" sz="3200" spc="-70">
                <a:latin typeface="Times New Roman"/>
                <a:cs typeface="Times New Roman"/>
              </a:rPr>
              <a:t> </a:t>
            </a:r>
            <a:r>
              <a:rPr dirty="0" sz="3200" spc="50" b="1">
                <a:latin typeface="굴림"/>
                <a:cs typeface="굴림"/>
              </a:rPr>
              <a:t>홈버튼</a:t>
            </a:r>
            <a:r>
              <a:rPr dirty="0" sz="3200" spc="-760" b="1">
                <a:latin typeface="굴림"/>
                <a:cs typeface="굴림"/>
              </a:rPr>
              <a:t> </a:t>
            </a:r>
            <a:r>
              <a:rPr dirty="0" sz="3200" spc="-315">
                <a:latin typeface="Times New Roman"/>
                <a:cs typeface="Times New Roman"/>
              </a:rPr>
              <a:t>,</a:t>
            </a:r>
            <a:r>
              <a:rPr dirty="0" sz="3200" spc="-70">
                <a:latin typeface="Times New Roman"/>
                <a:cs typeface="Times New Roman"/>
              </a:rPr>
              <a:t> </a:t>
            </a:r>
            <a:r>
              <a:rPr dirty="0" sz="3200" spc="50" b="1">
                <a:latin typeface="굴림"/>
                <a:cs typeface="굴림"/>
              </a:rPr>
              <a:t>장바구니</a:t>
            </a:r>
            <a:r>
              <a:rPr dirty="0" sz="3200" spc="-660" b="1">
                <a:latin typeface="굴림"/>
                <a:cs typeface="굴림"/>
              </a:rPr>
              <a:t> </a:t>
            </a:r>
            <a:r>
              <a:rPr dirty="0" sz="3200" spc="-315">
                <a:latin typeface="Times New Roman"/>
                <a:cs typeface="Times New Roman"/>
              </a:rPr>
              <a:t>,</a:t>
            </a:r>
            <a:r>
              <a:rPr dirty="0" sz="3200" spc="-70">
                <a:latin typeface="Times New Roman"/>
                <a:cs typeface="Times New Roman"/>
              </a:rPr>
              <a:t> </a:t>
            </a:r>
            <a:r>
              <a:rPr dirty="0" sz="3200" spc="50" b="1">
                <a:latin typeface="굴림"/>
                <a:cs typeface="굴림"/>
              </a:rPr>
              <a:t>마이페이지</a:t>
            </a:r>
            <a:endParaRPr sz="32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200" spc="50" b="1">
                <a:latin typeface="굴림"/>
                <a:cs typeface="굴림"/>
              </a:rPr>
              <a:t>아기자기하고 귀여운</a:t>
            </a:r>
            <a:r>
              <a:rPr dirty="0" sz="320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디자인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290" y="1957705"/>
            <a:ext cx="8137524" cy="77158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0320" y="2007235"/>
            <a:ext cx="0" cy="7613015"/>
          </a:xfrm>
          <a:custGeom>
            <a:avLst/>
            <a:gdLst/>
            <a:ahLst/>
            <a:cxnLst/>
            <a:rect l="l" t="t" r="r" b="b"/>
            <a:pathLst>
              <a:path w="0" h="7613015">
                <a:moveTo>
                  <a:pt x="0" y="0"/>
                </a:moveTo>
                <a:lnTo>
                  <a:pt x="0" y="7613014"/>
                </a:lnTo>
              </a:path>
            </a:pathLst>
          </a:custGeom>
          <a:ln w="4063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2007235"/>
            <a:ext cx="40640" cy="7613015"/>
          </a:xfrm>
          <a:custGeom>
            <a:avLst/>
            <a:gdLst/>
            <a:ahLst/>
            <a:cxnLst/>
            <a:rect l="l" t="t" r="r" b="b"/>
            <a:pathLst>
              <a:path w="40640" h="7613015">
                <a:moveTo>
                  <a:pt x="0" y="0"/>
                </a:moveTo>
                <a:lnTo>
                  <a:pt x="40639" y="0"/>
                </a:lnTo>
                <a:lnTo>
                  <a:pt x="40639" y="7613014"/>
                </a:lnTo>
                <a:lnTo>
                  <a:pt x="0" y="7613014"/>
                </a:lnTo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09260" cy="2112010"/>
          </a:xfrm>
          <a:custGeom>
            <a:avLst/>
            <a:gdLst/>
            <a:ahLst/>
            <a:cxnLst/>
            <a:rect l="l" t="t" r="r" b="b"/>
            <a:pathLst>
              <a:path w="18209260" h="2112010">
                <a:moveTo>
                  <a:pt x="0" y="0"/>
                </a:moveTo>
                <a:lnTo>
                  <a:pt x="18209259" y="0"/>
                </a:lnTo>
                <a:lnTo>
                  <a:pt x="18209259" y="2112009"/>
                </a:lnTo>
                <a:lnTo>
                  <a:pt x="0" y="211200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8684260" cy="831850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6453505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기술적 구현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4800" spc="-5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홈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화면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유저</a:t>
            </a:r>
            <a:r>
              <a:rPr dirty="0" sz="2400" spc="-150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2125" y="2105025"/>
            <a:ext cx="9239884" cy="68808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047615" y="1570672"/>
            <a:ext cx="11942445" cy="0"/>
          </a:xfrm>
          <a:custGeom>
            <a:avLst/>
            <a:gdLst/>
            <a:ahLst/>
            <a:cxnLst/>
            <a:rect l="l" t="t" r="r" b="b"/>
            <a:pathLst>
              <a:path w="11942444" h="0">
                <a:moveTo>
                  <a:pt x="0" y="0"/>
                </a:moveTo>
                <a:lnTo>
                  <a:pt x="11942444" y="0"/>
                </a:lnTo>
              </a:path>
            </a:pathLst>
          </a:custGeom>
          <a:ln w="361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9590" y="1467484"/>
            <a:ext cx="4518025" cy="186690"/>
          </a:xfrm>
          <a:custGeom>
            <a:avLst/>
            <a:gdLst/>
            <a:ahLst/>
            <a:cxnLst/>
            <a:rect l="l" t="t" r="r" b="b"/>
            <a:pathLst>
              <a:path w="4518025" h="186689">
                <a:moveTo>
                  <a:pt x="0" y="0"/>
                </a:moveTo>
                <a:lnTo>
                  <a:pt x="4518024" y="0"/>
                </a:lnTo>
                <a:lnTo>
                  <a:pt x="4518024" y="186689"/>
                </a:lnTo>
                <a:lnTo>
                  <a:pt x="0" y="186689"/>
                </a:lnTo>
                <a:lnTo>
                  <a:pt x="0" y="0"/>
                </a:lnTo>
                <a:close/>
              </a:path>
            </a:pathLst>
          </a:custGeom>
          <a:solidFill>
            <a:srgbClr val="B2C6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92795" y="4943475"/>
            <a:ext cx="9335134" cy="1359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48395" y="5362575"/>
            <a:ext cx="521334" cy="5213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446895" y="5093906"/>
            <a:ext cx="553720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생성형 판넬 기능을</a:t>
            </a:r>
            <a:r>
              <a:rPr dirty="0" sz="3200" spc="-58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구현하여</a:t>
            </a:r>
            <a:endParaRPr sz="3200">
              <a:latin typeface="굴림"/>
              <a:cs typeface="굴림"/>
            </a:endParaRPr>
          </a:p>
          <a:p>
            <a:pPr marL="12700">
              <a:lnSpc>
                <a:spcPct val="100000"/>
              </a:lnSpc>
            </a:pPr>
            <a:r>
              <a:rPr dirty="0" sz="3200" spc="-225">
                <a:latin typeface="Times New Roman"/>
                <a:cs typeface="Times New Roman"/>
              </a:rPr>
              <a:t>10,000</a:t>
            </a:r>
            <a:r>
              <a:rPr dirty="0" sz="3200" spc="-215">
                <a:latin typeface="Times New Roman"/>
                <a:cs typeface="Times New Roman"/>
              </a:rPr>
              <a:t> </a:t>
            </a:r>
            <a:r>
              <a:rPr dirty="0" sz="3200" spc="50" b="1">
                <a:latin typeface="굴림"/>
                <a:cs typeface="굴림"/>
              </a:rPr>
              <a:t>개</a:t>
            </a:r>
            <a:r>
              <a:rPr dirty="0" sz="3200" spc="-3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이상의</a:t>
            </a:r>
            <a:r>
              <a:rPr dirty="0" sz="3200" spc="-1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가게</a:t>
            </a:r>
            <a:r>
              <a:rPr dirty="0" sz="3200" spc="-2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생성</a:t>
            </a:r>
            <a:r>
              <a:rPr dirty="0" sz="3200" spc="-2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가능</a:t>
            </a:r>
            <a:endParaRPr sz="32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09260" cy="2112010"/>
          </a:xfrm>
          <a:custGeom>
            <a:avLst/>
            <a:gdLst/>
            <a:ahLst/>
            <a:cxnLst/>
            <a:rect l="l" t="t" r="r" b="b"/>
            <a:pathLst>
              <a:path w="18209260" h="2112010">
                <a:moveTo>
                  <a:pt x="0" y="0"/>
                </a:moveTo>
                <a:lnTo>
                  <a:pt x="18209259" y="0"/>
                </a:lnTo>
                <a:lnTo>
                  <a:pt x="18209259" y="2112009"/>
                </a:lnTo>
                <a:lnTo>
                  <a:pt x="0" y="211200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8684260" cy="831850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6453505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기술적 구현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4800" spc="-5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홈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화면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유저</a:t>
            </a:r>
            <a:r>
              <a:rPr dirty="0" sz="2400" spc="-150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7195" y="1836420"/>
            <a:ext cx="13140689" cy="82130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233784" y="2251710"/>
            <a:ext cx="121920" cy="46990"/>
          </a:xfrm>
          <a:custGeom>
            <a:avLst/>
            <a:gdLst/>
            <a:ahLst/>
            <a:cxnLst/>
            <a:rect l="l" t="t" r="r" b="b"/>
            <a:pathLst>
              <a:path w="121920" h="46989">
                <a:moveTo>
                  <a:pt x="0" y="0"/>
                </a:moveTo>
                <a:lnTo>
                  <a:pt x="121919" y="0"/>
                </a:lnTo>
                <a:lnTo>
                  <a:pt x="121919" y="46989"/>
                </a:lnTo>
                <a:lnTo>
                  <a:pt x="0" y="46989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754609" y="2251710"/>
            <a:ext cx="121920" cy="46990"/>
          </a:xfrm>
          <a:custGeom>
            <a:avLst/>
            <a:gdLst/>
            <a:ahLst/>
            <a:cxnLst/>
            <a:rect l="l" t="t" r="r" b="b"/>
            <a:pathLst>
              <a:path w="121920" h="46989">
                <a:moveTo>
                  <a:pt x="0" y="0"/>
                </a:moveTo>
                <a:lnTo>
                  <a:pt x="121919" y="0"/>
                </a:lnTo>
                <a:lnTo>
                  <a:pt x="121919" y="46989"/>
                </a:lnTo>
                <a:lnTo>
                  <a:pt x="0" y="46989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47615" y="1570672"/>
            <a:ext cx="11942445" cy="0"/>
          </a:xfrm>
          <a:custGeom>
            <a:avLst/>
            <a:gdLst/>
            <a:ahLst/>
            <a:cxnLst/>
            <a:rect l="l" t="t" r="r" b="b"/>
            <a:pathLst>
              <a:path w="11942444" h="0">
                <a:moveTo>
                  <a:pt x="0" y="0"/>
                </a:moveTo>
                <a:lnTo>
                  <a:pt x="11942444" y="0"/>
                </a:lnTo>
              </a:path>
            </a:pathLst>
          </a:custGeom>
          <a:ln w="361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29590" y="1467484"/>
            <a:ext cx="4518025" cy="186690"/>
          </a:xfrm>
          <a:custGeom>
            <a:avLst/>
            <a:gdLst/>
            <a:ahLst/>
            <a:cxnLst/>
            <a:rect l="l" t="t" r="r" b="b"/>
            <a:pathLst>
              <a:path w="4518025" h="186689">
                <a:moveTo>
                  <a:pt x="0" y="0"/>
                </a:moveTo>
                <a:lnTo>
                  <a:pt x="4518024" y="0"/>
                </a:lnTo>
                <a:lnTo>
                  <a:pt x="4518024" y="186689"/>
                </a:lnTo>
                <a:lnTo>
                  <a:pt x="0" y="186689"/>
                </a:lnTo>
                <a:lnTo>
                  <a:pt x="0" y="0"/>
                </a:lnTo>
                <a:close/>
              </a:path>
            </a:pathLst>
          </a:custGeom>
          <a:solidFill>
            <a:srgbClr val="B2C6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91045" y="4927600"/>
            <a:ext cx="9335134" cy="1359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46645" y="5346700"/>
            <a:ext cx="521334" cy="5213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145145" y="5078031"/>
            <a:ext cx="553720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생성형 판넬 기능을</a:t>
            </a:r>
            <a:r>
              <a:rPr dirty="0" sz="3200" spc="-58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구현하여</a:t>
            </a:r>
            <a:endParaRPr sz="3200">
              <a:latin typeface="굴림"/>
              <a:cs typeface="굴림"/>
            </a:endParaRPr>
          </a:p>
          <a:p>
            <a:pPr marL="12700">
              <a:lnSpc>
                <a:spcPct val="100000"/>
              </a:lnSpc>
            </a:pPr>
            <a:r>
              <a:rPr dirty="0" sz="3200" spc="-225">
                <a:latin typeface="Times New Roman"/>
                <a:cs typeface="Times New Roman"/>
              </a:rPr>
              <a:t>10,000</a:t>
            </a:r>
            <a:r>
              <a:rPr dirty="0" sz="3200" spc="-215">
                <a:latin typeface="Times New Roman"/>
                <a:cs typeface="Times New Roman"/>
              </a:rPr>
              <a:t> </a:t>
            </a:r>
            <a:r>
              <a:rPr dirty="0" sz="3200" spc="50" b="1">
                <a:latin typeface="굴림"/>
                <a:cs typeface="굴림"/>
              </a:rPr>
              <a:t>개</a:t>
            </a:r>
            <a:r>
              <a:rPr dirty="0" sz="3200" spc="-3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이상의</a:t>
            </a:r>
            <a:r>
              <a:rPr dirty="0" sz="3200" spc="-1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가게</a:t>
            </a:r>
            <a:r>
              <a:rPr dirty="0" sz="3200" spc="-2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생성</a:t>
            </a:r>
            <a:r>
              <a:rPr dirty="0" sz="3200" spc="-2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가능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65619" y="2114232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 h="0">
                <a:moveTo>
                  <a:pt x="0" y="0"/>
                </a:moveTo>
                <a:lnTo>
                  <a:pt x="330199" y="0"/>
                </a:lnTo>
              </a:path>
            </a:pathLst>
          </a:custGeom>
          <a:ln w="806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65619" y="2073910"/>
            <a:ext cx="330200" cy="80645"/>
          </a:xfrm>
          <a:custGeom>
            <a:avLst/>
            <a:gdLst/>
            <a:ahLst/>
            <a:cxnLst/>
            <a:rect l="l" t="t" r="r" b="b"/>
            <a:pathLst>
              <a:path w="330200" h="80644">
                <a:moveTo>
                  <a:pt x="0" y="0"/>
                </a:moveTo>
                <a:lnTo>
                  <a:pt x="330199" y="0"/>
                </a:lnTo>
                <a:lnTo>
                  <a:pt x="330199" y="80644"/>
                </a:lnTo>
                <a:lnTo>
                  <a:pt x="0" y="8064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32934" y="2114232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 h="0">
                <a:moveTo>
                  <a:pt x="0" y="0"/>
                </a:moveTo>
                <a:lnTo>
                  <a:pt x="330199" y="0"/>
                </a:lnTo>
              </a:path>
            </a:pathLst>
          </a:custGeom>
          <a:ln w="806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432934" y="2073910"/>
            <a:ext cx="330200" cy="80645"/>
          </a:xfrm>
          <a:custGeom>
            <a:avLst/>
            <a:gdLst/>
            <a:ahLst/>
            <a:cxnLst/>
            <a:rect l="l" t="t" r="r" b="b"/>
            <a:pathLst>
              <a:path w="330200" h="80644">
                <a:moveTo>
                  <a:pt x="0" y="0"/>
                </a:moveTo>
                <a:lnTo>
                  <a:pt x="330199" y="0"/>
                </a:lnTo>
                <a:lnTo>
                  <a:pt x="330199" y="80644"/>
                </a:lnTo>
                <a:lnTo>
                  <a:pt x="0" y="8064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09895" cy="2112645"/>
          </a:xfrm>
          <a:custGeom>
            <a:avLst/>
            <a:gdLst/>
            <a:ahLst/>
            <a:cxnLst/>
            <a:rect l="l" t="t" r="r" b="b"/>
            <a:pathLst>
              <a:path w="18209895" h="2112645">
                <a:moveTo>
                  <a:pt x="0" y="0"/>
                </a:moveTo>
                <a:lnTo>
                  <a:pt x="18209894" y="0"/>
                </a:lnTo>
                <a:lnTo>
                  <a:pt x="18209894" y="2112644"/>
                </a:lnTo>
                <a:lnTo>
                  <a:pt x="0" y="2112644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349740" y="2290445"/>
            <a:ext cx="8680449" cy="1360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679940" y="2709545"/>
            <a:ext cx="485139" cy="521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349740" y="6767830"/>
            <a:ext cx="8680449" cy="13601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679940" y="7186930"/>
            <a:ext cx="485139" cy="5219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349740" y="5273040"/>
            <a:ext cx="8680449" cy="13601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679940" y="5692140"/>
            <a:ext cx="485139" cy="5219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6415" y="1470659"/>
            <a:ext cx="4518660" cy="187325"/>
          </a:xfrm>
          <a:custGeom>
            <a:avLst/>
            <a:gdLst/>
            <a:ahLst/>
            <a:cxnLst/>
            <a:rect l="l" t="t" r="r" b="b"/>
            <a:pathLst>
              <a:path w="4518660" h="187325">
                <a:moveTo>
                  <a:pt x="0" y="0"/>
                </a:moveTo>
                <a:lnTo>
                  <a:pt x="4518659" y="0"/>
                </a:lnTo>
                <a:lnTo>
                  <a:pt x="4518659" y="187324"/>
                </a:lnTo>
                <a:lnTo>
                  <a:pt x="0" y="187324"/>
                </a:lnTo>
                <a:lnTo>
                  <a:pt x="0" y="0"/>
                </a:lnTo>
                <a:close/>
              </a:path>
            </a:pathLst>
          </a:custGeom>
          <a:solidFill>
            <a:srgbClr val="FC9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29200" y="1568450"/>
            <a:ext cx="11945620" cy="11430"/>
          </a:xfrm>
          <a:custGeom>
            <a:avLst/>
            <a:gdLst/>
            <a:ahLst/>
            <a:cxnLst/>
            <a:rect l="l" t="t" r="r" b="b"/>
            <a:pathLst>
              <a:path w="11945619" h="11430">
                <a:moveTo>
                  <a:pt x="0" y="11429"/>
                </a:moveTo>
                <a:lnTo>
                  <a:pt x="1194561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8684895" cy="831850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7063105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주요 기능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4800" spc="-5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가게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페이지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유저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6775" y="1268603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349740" y="8265160"/>
            <a:ext cx="8680449" cy="13601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679940" y="8684260"/>
            <a:ext cx="485139" cy="5219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349740" y="3778250"/>
            <a:ext cx="8680449" cy="13601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679940" y="4197350"/>
            <a:ext cx="485139" cy="5219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0328909" y="2685033"/>
            <a:ext cx="7986395" cy="67316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가게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-5" b="1">
                <a:latin typeface="굴림"/>
                <a:cs typeface="굴림"/>
              </a:rPr>
              <a:t>사진</a:t>
            </a:r>
            <a:r>
              <a:rPr dirty="0" sz="3200" spc="-5">
                <a:latin typeface="Times New Roman"/>
                <a:cs typeface="Times New Roman"/>
              </a:rPr>
              <a:t>,</a:t>
            </a:r>
            <a:r>
              <a:rPr dirty="0" sz="3200" spc="-70">
                <a:latin typeface="Times New Roman"/>
                <a:cs typeface="Times New Roman"/>
              </a:rPr>
              <a:t> </a:t>
            </a:r>
            <a:r>
              <a:rPr dirty="0" sz="3200" spc="-5" b="1">
                <a:latin typeface="굴림"/>
                <a:cs typeface="굴림"/>
              </a:rPr>
              <a:t>이름</a:t>
            </a:r>
            <a:r>
              <a:rPr dirty="0" sz="3200" spc="-5">
                <a:latin typeface="Times New Roman"/>
                <a:cs typeface="Times New Roman"/>
              </a:rPr>
              <a:t>,</a:t>
            </a:r>
            <a:r>
              <a:rPr dirty="0" sz="3200" spc="-70">
                <a:latin typeface="Times New Roman"/>
                <a:cs typeface="Times New Roman"/>
              </a:rPr>
              <a:t> </a:t>
            </a:r>
            <a:r>
              <a:rPr dirty="0" sz="3200" spc="-5" b="1">
                <a:latin typeface="굴림"/>
                <a:cs typeface="굴림"/>
              </a:rPr>
              <a:t>주소</a:t>
            </a:r>
            <a:r>
              <a:rPr dirty="0" sz="3200" spc="-5">
                <a:latin typeface="Times New Roman"/>
                <a:cs typeface="Times New Roman"/>
              </a:rPr>
              <a:t>,</a:t>
            </a:r>
            <a:r>
              <a:rPr dirty="0" sz="3200" spc="-70">
                <a:latin typeface="Times New Roman"/>
                <a:cs typeface="Times New Roman"/>
              </a:rPr>
              <a:t> </a:t>
            </a:r>
            <a:r>
              <a:rPr dirty="0" sz="3200" spc="50" b="1">
                <a:latin typeface="굴림"/>
                <a:cs typeface="굴림"/>
              </a:rPr>
              <a:t>카테고리</a:t>
            </a:r>
            <a:r>
              <a:rPr dirty="0" sz="3200" spc="-660" b="1">
                <a:latin typeface="굴림"/>
                <a:cs typeface="굴림"/>
              </a:rPr>
              <a:t> </a:t>
            </a:r>
            <a:r>
              <a:rPr dirty="0" sz="3200" spc="-315">
                <a:latin typeface="Times New Roman"/>
                <a:cs typeface="Times New Roman"/>
              </a:rPr>
              <a:t>,</a:t>
            </a:r>
            <a:r>
              <a:rPr dirty="0" sz="3200" spc="-70">
                <a:latin typeface="Times New Roman"/>
                <a:cs typeface="Times New Roman"/>
              </a:rPr>
              <a:t> </a:t>
            </a:r>
            <a:r>
              <a:rPr dirty="0" sz="3200" spc="50" b="1">
                <a:latin typeface="굴림"/>
                <a:cs typeface="굴림"/>
              </a:rPr>
              <a:t>설명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등</a:t>
            </a:r>
            <a:r>
              <a:rPr dirty="0" sz="3200" spc="-3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출력</a:t>
            </a:r>
            <a:endParaRPr sz="320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150">
              <a:latin typeface="Times New Roman"/>
              <a:cs typeface="Times New Roman"/>
            </a:endParaRPr>
          </a:p>
          <a:p>
            <a:pPr marL="12700" marR="1177290">
              <a:lnSpc>
                <a:spcPct val="100000"/>
              </a:lnSpc>
            </a:pPr>
            <a:r>
              <a:rPr dirty="0" sz="3200" spc="50" b="1">
                <a:latin typeface="굴림"/>
                <a:cs typeface="굴림"/>
              </a:rPr>
              <a:t>메뉴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선택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시</a:t>
            </a:r>
            <a:r>
              <a:rPr dirty="0" sz="3200" spc="-320" b="1">
                <a:latin typeface="굴림"/>
                <a:cs typeface="굴림"/>
              </a:rPr>
              <a:t> </a:t>
            </a:r>
            <a:r>
              <a:rPr dirty="0" sz="3200" spc="-625">
                <a:latin typeface="Times New Roman"/>
                <a:cs typeface="Times New Roman"/>
              </a:rPr>
              <a:t>My</a:t>
            </a:r>
            <a:r>
              <a:rPr dirty="0" sz="3200" spc="-520">
                <a:latin typeface="Times New Roman"/>
                <a:cs typeface="Times New Roman"/>
              </a:rPr>
              <a:t> </a:t>
            </a:r>
            <a:r>
              <a:rPr dirty="0" sz="3200" spc="-355">
                <a:latin typeface="Times New Roman"/>
                <a:cs typeface="Times New Roman"/>
              </a:rPr>
              <a:t>Order</a:t>
            </a:r>
            <a:r>
              <a:rPr dirty="0" sz="3200" spc="-114">
                <a:latin typeface="Times New Roman"/>
                <a:cs typeface="Times New Roman"/>
              </a:rPr>
              <a:t> </a:t>
            </a:r>
            <a:r>
              <a:rPr dirty="0" sz="3200" spc="50" b="1">
                <a:latin typeface="굴림"/>
                <a:cs typeface="굴림"/>
              </a:rPr>
              <a:t>에</a:t>
            </a:r>
            <a:r>
              <a:rPr dirty="0" sz="3200" spc="-3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예약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예정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메뉴  자동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추가</a:t>
            </a:r>
            <a:endParaRPr sz="32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330"/>
              </a:spcBef>
              <a:tabLst>
                <a:tab pos="1393825" algn="l"/>
              </a:tabLst>
            </a:pPr>
            <a:r>
              <a:rPr dirty="0" sz="3200" spc="-625">
                <a:latin typeface="Times New Roman"/>
                <a:cs typeface="Times New Roman"/>
              </a:rPr>
              <a:t>My  </a:t>
            </a:r>
            <a:r>
              <a:rPr dirty="0" sz="3200" spc="-509">
                <a:latin typeface="Times New Roman"/>
                <a:cs typeface="Times New Roman"/>
              </a:rPr>
              <a:t> </a:t>
            </a:r>
            <a:r>
              <a:rPr dirty="0" sz="3200" spc="-355">
                <a:latin typeface="Times New Roman"/>
                <a:cs typeface="Times New Roman"/>
              </a:rPr>
              <a:t>Order	</a:t>
            </a:r>
            <a:r>
              <a:rPr dirty="0" sz="3200" spc="50" b="1">
                <a:latin typeface="굴림"/>
                <a:cs typeface="굴림"/>
              </a:rPr>
              <a:t>판넬에서 메뉴 수량 </a:t>
            </a:r>
            <a:r>
              <a:rPr dirty="0" sz="3200" spc="-420">
                <a:latin typeface="Times New Roman"/>
                <a:cs typeface="Times New Roman"/>
              </a:rPr>
              <a:t>+, </a:t>
            </a:r>
            <a:r>
              <a:rPr dirty="0" sz="3200" spc="-235">
                <a:latin typeface="Times New Roman"/>
                <a:cs typeface="Times New Roman"/>
              </a:rPr>
              <a:t>-,</a:t>
            </a:r>
            <a:r>
              <a:rPr dirty="0" sz="3200" spc="-140">
                <a:latin typeface="Times New Roman"/>
                <a:cs typeface="Times New Roman"/>
              </a:rPr>
              <a:t> </a:t>
            </a:r>
            <a:r>
              <a:rPr dirty="0" sz="3200" spc="50" b="1">
                <a:latin typeface="굴림"/>
                <a:cs typeface="굴림"/>
              </a:rPr>
              <a:t>취소</a:t>
            </a:r>
            <a:endParaRPr sz="32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200" spc="50" b="1">
                <a:latin typeface="굴림"/>
                <a:cs typeface="굴림"/>
              </a:rPr>
              <a:t>메뉴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총</a:t>
            </a:r>
            <a:r>
              <a:rPr dirty="0" sz="3200" spc="-3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가격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출력</a:t>
            </a:r>
            <a:endParaRPr sz="32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12700" marR="3558540">
              <a:lnSpc>
                <a:spcPct val="100000"/>
              </a:lnSpc>
              <a:spcBef>
                <a:spcPts val="2350"/>
              </a:spcBef>
            </a:pPr>
            <a:r>
              <a:rPr dirty="0" sz="3200" spc="50" b="1">
                <a:latin typeface="굴림"/>
                <a:cs typeface="굴림"/>
              </a:rPr>
              <a:t>예약하기 버튼 클릭 시  예약 상세 페이지로</a:t>
            </a:r>
            <a:r>
              <a:rPr dirty="0" sz="3200" spc="-61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이동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7640" y="1873885"/>
            <a:ext cx="9067164" cy="816419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99364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11165" cy="2113915"/>
          </a:xfrm>
          <a:custGeom>
            <a:avLst/>
            <a:gdLst/>
            <a:ahLst/>
            <a:cxnLst/>
            <a:rect l="l" t="t" r="r" b="b"/>
            <a:pathLst>
              <a:path w="18211165" h="2113915">
                <a:moveTo>
                  <a:pt x="0" y="0"/>
                </a:moveTo>
                <a:lnTo>
                  <a:pt x="18211164" y="0"/>
                </a:lnTo>
                <a:lnTo>
                  <a:pt x="18211164" y="2113914"/>
                </a:lnTo>
                <a:lnTo>
                  <a:pt x="0" y="2113914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8686165" cy="832485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5674360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기술적 구현</a:t>
            </a:r>
            <a:r>
              <a:rPr dirty="0" sz="4800" spc="-53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예약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유저</a:t>
            </a:r>
            <a:r>
              <a:rPr dirty="0" sz="2400" spc="-145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48884" y="1571307"/>
            <a:ext cx="11942445" cy="0"/>
          </a:xfrm>
          <a:custGeom>
            <a:avLst/>
            <a:gdLst/>
            <a:ahLst/>
            <a:cxnLst/>
            <a:rect l="l" t="t" r="r" b="b"/>
            <a:pathLst>
              <a:path w="11942444" h="0">
                <a:moveTo>
                  <a:pt x="0" y="0"/>
                </a:moveTo>
                <a:lnTo>
                  <a:pt x="11942444" y="0"/>
                </a:lnTo>
              </a:path>
            </a:pathLst>
          </a:custGeom>
          <a:ln w="3746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9590" y="1467484"/>
            <a:ext cx="4519295" cy="187960"/>
          </a:xfrm>
          <a:custGeom>
            <a:avLst/>
            <a:gdLst/>
            <a:ahLst/>
            <a:cxnLst/>
            <a:rect l="l" t="t" r="r" b="b"/>
            <a:pathLst>
              <a:path w="4519295" h="187960">
                <a:moveTo>
                  <a:pt x="0" y="0"/>
                </a:moveTo>
                <a:lnTo>
                  <a:pt x="4519294" y="0"/>
                </a:lnTo>
                <a:lnTo>
                  <a:pt x="4519294" y="187959"/>
                </a:lnTo>
                <a:lnTo>
                  <a:pt x="0" y="187959"/>
                </a:lnTo>
                <a:lnTo>
                  <a:pt x="0" y="0"/>
                </a:lnTo>
                <a:close/>
              </a:path>
            </a:pathLst>
          </a:custGeom>
          <a:solidFill>
            <a:srgbClr val="B2C6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65619" y="2114867"/>
            <a:ext cx="331470" cy="0"/>
          </a:xfrm>
          <a:custGeom>
            <a:avLst/>
            <a:gdLst/>
            <a:ahLst/>
            <a:cxnLst/>
            <a:rect l="l" t="t" r="r" b="b"/>
            <a:pathLst>
              <a:path w="331470" h="0">
                <a:moveTo>
                  <a:pt x="0" y="0"/>
                </a:moveTo>
                <a:lnTo>
                  <a:pt x="331469" y="0"/>
                </a:lnTo>
              </a:path>
            </a:pathLst>
          </a:custGeom>
          <a:ln w="8191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65619" y="2073910"/>
            <a:ext cx="331470" cy="81915"/>
          </a:xfrm>
          <a:custGeom>
            <a:avLst/>
            <a:gdLst/>
            <a:ahLst/>
            <a:cxnLst/>
            <a:rect l="l" t="t" r="r" b="b"/>
            <a:pathLst>
              <a:path w="331470" h="81914">
                <a:moveTo>
                  <a:pt x="0" y="0"/>
                </a:moveTo>
                <a:lnTo>
                  <a:pt x="331469" y="0"/>
                </a:lnTo>
                <a:lnTo>
                  <a:pt x="331469" y="81914"/>
                </a:lnTo>
                <a:lnTo>
                  <a:pt x="0" y="8191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32934" y="2114867"/>
            <a:ext cx="331470" cy="0"/>
          </a:xfrm>
          <a:custGeom>
            <a:avLst/>
            <a:gdLst/>
            <a:ahLst/>
            <a:cxnLst/>
            <a:rect l="l" t="t" r="r" b="b"/>
            <a:pathLst>
              <a:path w="331470" h="0">
                <a:moveTo>
                  <a:pt x="0" y="0"/>
                </a:moveTo>
                <a:lnTo>
                  <a:pt x="331469" y="0"/>
                </a:lnTo>
              </a:path>
            </a:pathLst>
          </a:custGeom>
          <a:ln w="8191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32934" y="2073910"/>
            <a:ext cx="331470" cy="81915"/>
          </a:xfrm>
          <a:custGeom>
            <a:avLst/>
            <a:gdLst/>
            <a:ahLst/>
            <a:cxnLst/>
            <a:rect l="l" t="t" r="r" b="b"/>
            <a:pathLst>
              <a:path w="331470" h="81914">
                <a:moveTo>
                  <a:pt x="0" y="0"/>
                </a:moveTo>
                <a:lnTo>
                  <a:pt x="331469" y="0"/>
                </a:lnTo>
                <a:lnTo>
                  <a:pt x="331469" y="81914"/>
                </a:lnTo>
                <a:lnTo>
                  <a:pt x="0" y="8191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2592070"/>
            <a:ext cx="8575039" cy="3263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7719" y="6035675"/>
            <a:ext cx="8068999" cy="31781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588375" y="6497320"/>
            <a:ext cx="9337039" cy="136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930640" y="6916420"/>
            <a:ext cx="523239" cy="5232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615805" y="6905878"/>
            <a:ext cx="755586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금일로</a:t>
            </a:r>
            <a:r>
              <a:rPr dirty="0" sz="3200" spc="-1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부터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-55">
                <a:latin typeface="Times New Roman"/>
                <a:cs typeface="Times New Roman"/>
              </a:rPr>
              <a:t>30</a:t>
            </a:r>
            <a:r>
              <a:rPr dirty="0" sz="3200" spc="-55" b="1">
                <a:latin typeface="굴림"/>
                <a:cs typeface="굴림"/>
              </a:rPr>
              <a:t>일</a:t>
            </a:r>
            <a:r>
              <a:rPr dirty="0" sz="3200" spc="-3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전까지</a:t>
            </a:r>
            <a:r>
              <a:rPr dirty="0" sz="3200" spc="-1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예약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버튼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활성화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585835" y="3247390"/>
            <a:ext cx="9337039" cy="1361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928100" y="3666490"/>
            <a:ext cx="523239" cy="5232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9613265" y="3655949"/>
            <a:ext cx="624522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클릭할</a:t>
            </a:r>
            <a:r>
              <a:rPr dirty="0" sz="3200" spc="-1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수</a:t>
            </a:r>
            <a:r>
              <a:rPr dirty="0" sz="3200" spc="-3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없는</a:t>
            </a:r>
            <a:r>
              <a:rPr dirty="0" sz="3200" spc="-2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날짜</a:t>
            </a:r>
            <a:r>
              <a:rPr dirty="0" sz="3200" spc="-2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버튼</a:t>
            </a:r>
            <a:r>
              <a:rPr dirty="0" sz="3200" spc="-2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비활성화</a:t>
            </a:r>
            <a:endParaRPr sz="32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10530" cy="2113280"/>
          </a:xfrm>
          <a:custGeom>
            <a:avLst/>
            <a:gdLst/>
            <a:ahLst/>
            <a:cxnLst/>
            <a:rect l="l" t="t" r="r" b="b"/>
            <a:pathLst>
              <a:path w="18210530" h="2113280">
                <a:moveTo>
                  <a:pt x="0" y="0"/>
                </a:moveTo>
                <a:lnTo>
                  <a:pt x="18210529" y="0"/>
                </a:lnTo>
                <a:lnTo>
                  <a:pt x="18210529" y="2113279"/>
                </a:lnTo>
                <a:lnTo>
                  <a:pt x="0" y="211327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043545" y="2784475"/>
            <a:ext cx="9336404" cy="1360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43545" y="4371975"/>
            <a:ext cx="9336404" cy="1360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043545" y="5946775"/>
            <a:ext cx="9336404" cy="1360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99145" y="3203575"/>
            <a:ext cx="522604" cy="522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99145" y="4791075"/>
            <a:ext cx="522604" cy="5226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99145" y="6365875"/>
            <a:ext cx="522604" cy="5226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6415" y="1470659"/>
            <a:ext cx="4519295" cy="187960"/>
          </a:xfrm>
          <a:custGeom>
            <a:avLst/>
            <a:gdLst/>
            <a:ahLst/>
            <a:cxnLst/>
            <a:rect l="l" t="t" r="r" b="b"/>
            <a:pathLst>
              <a:path w="4519295" h="187960">
                <a:moveTo>
                  <a:pt x="0" y="0"/>
                </a:moveTo>
                <a:lnTo>
                  <a:pt x="4519294" y="0"/>
                </a:lnTo>
                <a:lnTo>
                  <a:pt x="4519294" y="187959"/>
                </a:lnTo>
                <a:lnTo>
                  <a:pt x="0" y="187959"/>
                </a:lnTo>
                <a:lnTo>
                  <a:pt x="0" y="0"/>
                </a:lnTo>
                <a:close/>
              </a:path>
            </a:pathLst>
          </a:custGeom>
          <a:solidFill>
            <a:srgbClr val="FC9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29200" y="1568450"/>
            <a:ext cx="11946255" cy="12065"/>
          </a:xfrm>
          <a:custGeom>
            <a:avLst/>
            <a:gdLst/>
            <a:ahLst/>
            <a:cxnLst/>
            <a:rect l="l" t="t" r="r" b="b"/>
            <a:pathLst>
              <a:path w="11946255" h="12065">
                <a:moveTo>
                  <a:pt x="0" y="12064"/>
                </a:moveTo>
                <a:lnTo>
                  <a:pt x="11946254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8685530" cy="832485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주요 기능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예약</a:t>
            </a:r>
            <a:r>
              <a:rPr dirty="0" sz="4800" spc="229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1800" b="0">
                <a:solidFill>
                  <a:srgbClr val="000000"/>
                </a:solidFill>
                <a:latin typeface="돋움"/>
                <a:cs typeface="돋움"/>
              </a:rPr>
              <a:t>유저페이지</a:t>
            </a:r>
            <a:endParaRPr sz="1800">
              <a:latin typeface="돋움"/>
              <a:cs typeface="돋움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85" y="2459355"/>
            <a:ext cx="7626349" cy="702881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035290" y="7533005"/>
            <a:ext cx="9336404" cy="13608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390890" y="7952105"/>
            <a:ext cx="522604" cy="5226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527925">
              <a:lnSpc>
                <a:spcPct val="100000"/>
              </a:lnSpc>
              <a:spcBef>
                <a:spcPts val="100"/>
              </a:spcBef>
            </a:pPr>
            <a:r>
              <a:rPr dirty="0" spc="50"/>
              <a:t>예약일</a:t>
            </a:r>
            <a:r>
              <a:rPr dirty="0" spc="-120"/>
              <a:t> </a:t>
            </a:r>
            <a:r>
              <a:rPr dirty="0" spc="50"/>
              <a:t>선택</a:t>
            </a:r>
            <a:r>
              <a:rPr dirty="0" spc="-220"/>
              <a:t> </a:t>
            </a:r>
            <a:r>
              <a:rPr dirty="0" spc="50"/>
              <a:t>후</a:t>
            </a:r>
            <a:r>
              <a:rPr dirty="0" spc="-320"/>
              <a:t> </a:t>
            </a:r>
            <a:r>
              <a:rPr dirty="0" spc="50"/>
              <a:t>예약</a:t>
            </a:r>
            <a:r>
              <a:rPr dirty="0" spc="-220"/>
              <a:t> </a:t>
            </a:r>
            <a:r>
              <a:rPr dirty="0" spc="50"/>
              <a:t>시간</a:t>
            </a:r>
            <a:r>
              <a:rPr dirty="0" spc="-220"/>
              <a:t> </a:t>
            </a:r>
            <a:r>
              <a:rPr dirty="0" spc="50"/>
              <a:t>선택</a:t>
            </a:r>
          </a:p>
          <a:p>
            <a:pPr marL="7519670" marR="5080" indent="8255">
              <a:lnSpc>
                <a:spcPct val="324600"/>
              </a:lnSpc>
              <a:spcBef>
                <a:spcPts val="35"/>
              </a:spcBef>
            </a:pPr>
            <a:r>
              <a:rPr dirty="0" spc="50"/>
              <a:t>원하는</a:t>
            </a:r>
            <a:r>
              <a:rPr dirty="0" spc="-120"/>
              <a:t> </a:t>
            </a:r>
            <a:r>
              <a:rPr dirty="0" spc="50"/>
              <a:t>시간이</a:t>
            </a:r>
            <a:r>
              <a:rPr dirty="0" spc="-120"/>
              <a:t> </a:t>
            </a:r>
            <a:r>
              <a:rPr dirty="0" spc="50"/>
              <a:t>없으면</a:t>
            </a:r>
            <a:r>
              <a:rPr dirty="0" spc="-120"/>
              <a:t> </a:t>
            </a:r>
            <a:r>
              <a:rPr dirty="0" spc="50"/>
              <a:t>날짜</a:t>
            </a:r>
            <a:r>
              <a:rPr dirty="0" spc="-220"/>
              <a:t> </a:t>
            </a:r>
            <a:r>
              <a:rPr dirty="0" spc="50"/>
              <a:t>다시</a:t>
            </a:r>
            <a:r>
              <a:rPr dirty="0" spc="-220"/>
              <a:t> </a:t>
            </a:r>
            <a:r>
              <a:rPr dirty="0" spc="50"/>
              <a:t>선택</a:t>
            </a:r>
            <a:r>
              <a:rPr dirty="0" spc="-220"/>
              <a:t> </a:t>
            </a:r>
            <a:r>
              <a:rPr dirty="0" spc="50"/>
              <a:t>가능  당일 예약 </a:t>
            </a:r>
            <a:r>
              <a:rPr dirty="0" spc="-5"/>
              <a:t>가능</a:t>
            </a:r>
            <a:r>
              <a:rPr dirty="0" spc="-5" b="0">
                <a:latin typeface="Times New Roman"/>
                <a:cs typeface="Times New Roman"/>
              </a:rPr>
              <a:t>, </a:t>
            </a:r>
            <a:r>
              <a:rPr dirty="0" spc="-210" b="0">
                <a:latin typeface="Times New Roman"/>
                <a:cs typeface="Times New Roman"/>
              </a:rPr>
              <a:t>30 </a:t>
            </a:r>
            <a:r>
              <a:rPr dirty="0" spc="50"/>
              <a:t>분 간격으로 예약 가능  한</a:t>
            </a:r>
            <a:r>
              <a:rPr dirty="0" spc="-320"/>
              <a:t> </a:t>
            </a:r>
            <a:r>
              <a:rPr dirty="0" spc="50"/>
              <a:t>시간</a:t>
            </a:r>
            <a:r>
              <a:rPr dirty="0" spc="-220"/>
              <a:t> </a:t>
            </a:r>
            <a:r>
              <a:rPr dirty="0" spc="50"/>
              <a:t>전까진</a:t>
            </a:r>
            <a:r>
              <a:rPr dirty="0" spc="-120"/>
              <a:t> </a:t>
            </a:r>
            <a:r>
              <a:rPr dirty="0" spc="50"/>
              <a:t>예약</a:t>
            </a:r>
            <a:r>
              <a:rPr dirty="0" spc="-220"/>
              <a:t> </a:t>
            </a:r>
            <a:r>
              <a:rPr dirty="0" spc="50"/>
              <a:t>가능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10530" cy="2113280"/>
          </a:xfrm>
          <a:custGeom>
            <a:avLst/>
            <a:gdLst/>
            <a:ahLst/>
            <a:cxnLst/>
            <a:rect l="l" t="t" r="r" b="b"/>
            <a:pathLst>
              <a:path w="18210530" h="2113280">
                <a:moveTo>
                  <a:pt x="0" y="0"/>
                </a:moveTo>
                <a:lnTo>
                  <a:pt x="18210529" y="0"/>
                </a:lnTo>
                <a:lnTo>
                  <a:pt x="18210529" y="2113279"/>
                </a:lnTo>
                <a:lnTo>
                  <a:pt x="0" y="211327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8686165" cy="832485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5674360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기술적 구현</a:t>
            </a:r>
            <a:r>
              <a:rPr dirty="0" sz="4800" spc="-53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예약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유저</a:t>
            </a:r>
            <a:r>
              <a:rPr dirty="0" sz="2400" spc="-145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48884" y="1571307"/>
            <a:ext cx="11942445" cy="0"/>
          </a:xfrm>
          <a:custGeom>
            <a:avLst/>
            <a:gdLst/>
            <a:ahLst/>
            <a:cxnLst/>
            <a:rect l="l" t="t" r="r" b="b"/>
            <a:pathLst>
              <a:path w="11942444" h="0">
                <a:moveTo>
                  <a:pt x="0" y="0"/>
                </a:moveTo>
                <a:lnTo>
                  <a:pt x="11942444" y="0"/>
                </a:lnTo>
              </a:path>
            </a:pathLst>
          </a:custGeom>
          <a:ln w="3746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9590" y="1467484"/>
            <a:ext cx="4519295" cy="187960"/>
          </a:xfrm>
          <a:custGeom>
            <a:avLst/>
            <a:gdLst/>
            <a:ahLst/>
            <a:cxnLst/>
            <a:rect l="l" t="t" r="r" b="b"/>
            <a:pathLst>
              <a:path w="4519295" h="187960">
                <a:moveTo>
                  <a:pt x="0" y="0"/>
                </a:moveTo>
                <a:lnTo>
                  <a:pt x="4519294" y="0"/>
                </a:lnTo>
                <a:lnTo>
                  <a:pt x="4519294" y="187959"/>
                </a:lnTo>
                <a:lnTo>
                  <a:pt x="0" y="187959"/>
                </a:lnTo>
                <a:lnTo>
                  <a:pt x="0" y="0"/>
                </a:lnTo>
                <a:close/>
              </a:path>
            </a:pathLst>
          </a:custGeom>
          <a:solidFill>
            <a:srgbClr val="B2C6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65619" y="2114867"/>
            <a:ext cx="331470" cy="0"/>
          </a:xfrm>
          <a:custGeom>
            <a:avLst/>
            <a:gdLst/>
            <a:ahLst/>
            <a:cxnLst/>
            <a:rect l="l" t="t" r="r" b="b"/>
            <a:pathLst>
              <a:path w="331470" h="0">
                <a:moveTo>
                  <a:pt x="0" y="0"/>
                </a:moveTo>
                <a:lnTo>
                  <a:pt x="331469" y="0"/>
                </a:lnTo>
              </a:path>
            </a:pathLst>
          </a:custGeom>
          <a:ln w="8191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65619" y="2073910"/>
            <a:ext cx="331470" cy="81915"/>
          </a:xfrm>
          <a:custGeom>
            <a:avLst/>
            <a:gdLst/>
            <a:ahLst/>
            <a:cxnLst/>
            <a:rect l="l" t="t" r="r" b="b"/>
            <a:pathLst>
              <a:path w="331470" h="81914">
                <a:moveTo>
                  <a:pt x="0" y="0"/>
                </a:moveTo>
                <a:lnTo>
                  <a:pt x="331469" y="0"/>
                </a:lnTo>
                <a:lnTo>
                  <a:pt x="331469" y="81914"/>
                </a:lnTo>
                <a:lnTo>
                  <a:pt x="0" y="8191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32934" y="2114867"/>
            <a:ext cx="331470" cy="0"/>
          </a:xfrm>
          <a:custGeom>
            <a:avLst/>
            <a:gdLst/>
            <a:ahLst/>
            <a:cxnLst/>
            <a:rect l="l" t="t" r="r" b="b"/>
            <a:pathLst>
              <a:path w="331470" h="0">
                <a:moveTo>
                  <a:pt x="0" y="0"/>
                </a:moveTo>
                <a:lnTo>
                  <a:pt x="331469" y="0"/>
                </a:lnTo>
              </a:path>
            </a:pathLst>
          </a:custGeom>
          <a:ln w="8191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32934" y="2073910"/>
            <a:ext cx="331470" cy="81915"/>
          </a:xfrm>
          <a:custGeom>
            <a:avLst/>
            <a:gdLst/>
            <a:ahLst/>
            <a:cxnLst/>
            <a:rect l="l" t="t" r="r" b="b"/>
            <a:pathLst>
              <a:path w="331470" h="81914">
                <a:moveTo>
                  <a:pt x="0" y="0"/>
                </a:moveTo>
                <a:lnTo>
                  <a:pt x="331469" y="0"/>
                </a:lnTo>
                <a:lnTo>
                  <a:pt x="331469" y="81914"/>
                </a:lnTo>
                <a:lnTo>
                  <a:pt x="0" y="8191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58635" y="2503170"/>
            <a:ext cx="7082869" cy="70955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79715" y="3277870"/>
            <a:ext cx="9337039" cy="1254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35315" y="3696970"/>
            <a:ext cx="523239" cy="481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933815" y="3650551"/>
            <a:ext cx="7188834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지금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시간에서</a:t>
            </a:r>
            <a:r>
              <a:rPr dirty="0" sz="3200" spc="-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한</a:t>
            </a:r>
            <a:r>
              <a:rPr dirty="0" sz="3200" spc="-3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시간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전이면</a:t>
            </a:r>
            <a:r>
              <a:rPr dirty="0" sz="3200" spc="-1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예약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불가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57820" y="7733665"/>
            <a:ext cx="9337039" cy="1254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313420" y="8152765"/>
            <a:ext cx="523239" cy="4819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011920" y="7862506"/>
            <a:ext cx="6649084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가게</a:t>
            </a:r>
            <a:r>
              <a:rPr dirty="0" sz="3200" spc="-2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오픈부터</a:t>
            </a:r>
            <a:r>
              <a:rPr dirty="0" sz="3200" spc="-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마감</a:t>
            </a:r>
            <a:r>
              <a:rPr dirty="0" sz="3200" spc="-2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전까지</a:t>
            </a:r>
            <a:r>
              <a:rPr dirty="0" sz="3200" spc="-125" b="1">
                <a:latin typeface="굴림"/>
                <a:cs typeface="굴림"/>
              </a:rPr>
              <a:t> </a:t>
            </a:r>
            <a:r>
              <a:rPr dirty="0" sz="3200" spc="-55">
                <a:latin typeface="Times New Roman"/>
                <a:cs typeface="Times New Roman"/>
              </a:rPr>
              <a:t>30</a:t>
            </a:r>
            <a:r>
              <a:rPr dirty="0" sz="3200" spc="-55" b="1">
                <a:latin typeface="굴림"/>
                <a:cs typeface="굴림"/>
              </a:rPr>
              <a:t>분</a:t>
            </a:r>
            <a:r>
              <a:rPr dirty="0" sz="3200" spc="-3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간격  예약시간 버튼</a:t>
            </a:r>
            <a:r>
              <a:rPr dirty="0" sz="3200" spc="-29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활성화</a:t>
            </a:r>
            <a:endParaRPr sz="32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10530" cy="2113280"/>
          </a:xfrm>
          <a:custGeom>
            <a:avLst/>
            <a:gdLst/>
            <a:ahLst/>
            <a:cxnLst/>
            <a:rect l="l" t="t" r="r" b="b"/>
            <a:pathLst>
              <a:path w="18210530" h="2113280">
                <a:moveTo>
                  <a:pt x="0" y="0"/>
                </a:moveTo>
                <a:lnTo>
                  <a:pt x="18210529" y="0"/>
                </a:lnTo>
                <a:lnTo>
                  <a:pt x="18210529" y="2113279"/>
                </a:lnTo>
                <a:lnTo>
                  <a:pt x="0" y="211327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043545" y="2784475"/>
            <a:ext cx="9336404" cy="1360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43545" y="4371975"/>
            <a:ext cx="9336404" cy="1360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043545" y="5946775"/>
            <a:ext cx="9336404" cy="1360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99145" y="3203575"/>
            <a:ext cx="522604" cy="522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99145" y="4791075"/>
            <a:ext cx="522604" cy="5226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99145" y="6365875"/>
            <a:ext cx="522604" cy="5226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097645" y="3179381"/>
            <a:ext cx="7263130" cy="3924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예약일</a:t>
            </a:r>
            <a:r>
              <a:rPr dirty="0" sz="3200" spc="-760" b="1">
                <a:latin typeface="굴림"/>
                <a:cs typeface="굴림"/>
              </a:rPr>
              <a:t> </a:t>
            </a:r>
            <a:r>
              <a:rPr dirty="0" sz="3200" spc="-315">
                <a:latin typeface="Times New Roman"/>
                <a:cs typeface="Times New Roman"/>
              </a:rPr>
              <a:t>,</a:t>
            </a:r>
            <a:r>
              <a:rPr dirty="0" sz="3200" spc="-70">
                <a:latin typeface="Times New Roman"/>
                <a:cs typeface="Times New Roman"/>
              </a:rPr>
              <a:t> </a:t>
            </a:r>
            <a:r>
              <a:rPr dirty="0" sz="3200" spc="50" b="1">
                <a:latin typeface="굴림"/>
                <a:cs typeface="굴림"/>
              </a:rPr>
              <a:t>예약시간</a:t>
            </a:r>
            <a:r>
              <a:rPr dirty="0" sz="3200" spc="-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선택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후</a:t>
            </a:r>
            <a:r>
              <a:rPr dirty="0" sz="3200" spc="-3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예약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인원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선택</a:t>
            </a:r>
            <a:endParaRPr sz="32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200" spc="-85">
                <a:latin typeface="Times New Roman"/>
                <a:cs typeface="Times New Roman"/>
              </a:rPr>
              <a:t>1</a:t>
            </a:r>
            <a:r>
              <a:rPr dirty="0" sz="3200" spc="-85" b="1">
                <a:latin typeface="굴림"/>
                <a:cs typeface="굴림"/>
              </a:rPr>
              <a:t>명부터 </a:t>
            </a:r>
            <a:r>
              <a:rPr dirty="0" sz="3200" spc="-155">
                <a:latin typeface="Times New Roman"/>
                <a:cs typeface="Times New Roman"/>
              </a:rPr>
              <a:t>10</a:t>
            </a:r>
            <a:r>
              <a:rPr dirty="0" sz="3200" spc="-155" b="1">
                <a:latin typeface="굴림"/>
                <a:cs typeface="굴림"/>
              </a:rPr>
              <a:t>명 </a:t>
            </a:r>
            <a:r>
              <a:rPr dirty="0" sz="3200" spc="50" b="1">
                <a:latin typeface="굴림"/>
                <a:cs typeface="굴림"/>
              </a:rPr>
              <a:t>입력</a:t>
            </a:r>
            <a:r>
              <a:rPr dirty="0" sz="3200" spc="-409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버튼</a:t>
            </a:r>
            <a:endParaRPr sz="32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 marL="12700" marR="2009775">
              <a:lnSpc>
                <a:spcPct val="100000"/>
              </a:lnSpc>
              <a:spcBef>
                <a:spcPts val="2425"/>
              </a:spcBef>
            </a:pPr>
            <a:r>
              <a:rPr dirty="0" sz="3200" spc="50" b="1">
                <a:latin typeface="굴림"/>
                <a:cs typeface="굴림"/>
              </a:rPr>
              <a:t>원하는 인원의 버튼이</a:t>
            </a:r>
            <a:r>
              <a:rPr dirty="0" sz="3200" spc="-50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없으면  직접입력</a:t>
            </a:r>
            <a:r>
              <a:rPr dirty="0" sz="3200" spc="-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가능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6415" y="1470659"/>
            <a:ext cx="4519295" cy="187960"/>
          </a:xfrm>
          <a:custGeom>
            <a:avLst/>
            <a:gdLst/>
            <a:ahLst/>
            <a:cxnLst/>
            <a:rect l="l" t="t" r="r" b="b"/>
            <a:pathLst>
              <a:path w="4519295" h="187960">
                <a:moveTo>
                  <a:pt x="0" y="0"/>
                </a:moveTo>
                <a:lnTo>
                  <a:pt x="4519294" y="0"/>
                </a:lnTo>
                <a:lnTo>
                  <a:pt x="4519294" y="187959"/>
                </a:lnTo>
                <a:lnTo>
                  <a:pt x="0" y="187959"/>
                </a:lnTo>
                <a:lnTo>
                  <a:pt x="0" y="0"/>
                </a:lnTo>
                <a:close/>
              </a:path>
            </a:pathLst>
          </a:custGeom>
          <a:solidFill>
            <a:srgbClr val="FC9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29200" y="1568450"/>
            <a:ext cx="11946255" cy="12065"/>
          </a:xfrm>
          <a:custGeom>
            <a:avLst/>
            <a:gdLst/>
            <a:ahLst/>
            <a:cxnLst/>
            <a:rect l="l" t="t" r="r" b="b"/>
            <a:pathLst>
              <a:path w="11946255" h="12065">
                <a:moveTo>
                  <a:pt x="0" y="12064"/>
                </a:moveTo>
                <a:lnTo>
                  <a:pt x="11946254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8685530" cy="832485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주요 기능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예약</a:t>
            </a:r>
            <a:r>
              <a:rPr dirty="0" sz="4800" spc="229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1800" b="0">
                <a:solidFill>
                  <a:srgbClr val="000000"/>
                </a:solidFill>
                <a:latin typeface="돋움"/>
                <a:cs typeface="돋움"/>
              </a:rPr>
              <a:t>유저페이지</a:t>
            </a:r>
            <a:endParaRPr sz="1800">
              <a:latin typeface="돋움"/>
              <a:cs typeface="돋움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75" y="2353310"/>
            <a:ext cx="7797164" cy="44240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6723380"/>
            <a:ext cx="7867014" cy="33902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10530" cy="2113280"/>
          </a:xfrm>
          <a:custGeom>
            <a:avLst/>
            <a:gdLst/>
            <a:ahLst/>
            <a:cxnLst/>
            <a:rect l="l" t="t" r="r" b="b"/>
            <a:pathLst>
              <a:path w="18210530" h="2113280">
                <a:moveTo>
                  <a:pt x="0" y="0"/>
                </a:moveTo>
                <a:lnTo>
                  <a:pt x="18210529" y="0"/>
                </a:lnTo>
                <a:lnTo>
                  <a:pt x="18210529" y="2113279"/>
                </a:lnTo>
                <a:lnTo>
                  <a:pt x="0" y="211327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8686165" cy="832485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5674360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기술적 구현</a:t>
            </a:r>
            <a:r>
              <a:rPr dirty="0" sz="4800" spc="-53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예약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유저</a:t>
            </a:r>
            <a:r>
              <a:rPr dirty="0" sz="2400" spc="-145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48884" y="1571307"/>
            <a:ext cx="11942445" cy="0"/>
          </a:xfrm>
          <a:custGeom>
            <a:avLst/>
            <a:gdLst/>
            <a:ahLst/>
            <a:cxnLst/>
            <a:rect l="l" t="t" r="r" b="b"/>
            <a:pathLst>
              <a:path w="11942444" h="0">
                <a:moveTo>
                  <a:pt x="0" y="0"/>
                </a:moveTo>
                <a:lnTo>
                  <a:pt x="11942444" y="0"/>
                </a:lnTo>
              </a:path>
            </a:pathLst>
          </a:custGeom>
          <a:ln w="3746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9590" y="1467484"/>
            <a:ext cx="4519295" cy="187960"/>
          </a:xfrm>
          <a:custGeom>
            <a:avLst/>
            <a:gdLst/>
            <a:ahLst/>
            <a:cxnLst/>
            <a:rect l="l" t="t" r="r" b="b"/>
            <a:pathLst>
              <a:path w="4519295" h="187960">
                <a:moveTo>
                  <a:pt x="0" y="0"/>
                </a:moveTo>
                <a:lnTo>
                  <a:pt x="4519294" y="0"/>
                </a:lnTo>
                <a:lnTo>
                  <a:pt x="4519294" y="187959"/>
                </a:lnTo>
                <a:lnTo>
                  <a:pt x="0" y="187959"/>
                </a:lnTo>
                <a:lnTo>
                  <a:pt x="0" y="0"/>
                </a:lnTo>
                <a:close/>
              </a:path>
            </a:pathLst>
          </a:custGeom>
          <a:solidFill>
            <a:srgbClr val="B2C6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65619" y="2114867"/>
            <a:ext cx="331470" cy="0"/>
          </a:xfrm>
          <a:custGeom>
            <a:avLst/>
            <a:gdLst/>
            <a:ahLst/>
            <a:cxnLst/>
            <a:rect l="l" t="t" r="r" b="b"/>
            <a:pathLst>
              <a:path w="331470" h="0">
                <a:moveTo>
                  <a:pt x="0" y="0"/>
                </a:moveTo>
                <a:lnTo>
                  <a:pt x="331469" y="0"/>
                </a:lnTo>
              </a:path>
            </a:pathLst>
          </a:custGeom>
          <a:ln w="8191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65619" y="2073910"/>
            <a:ext cx="331470" cy="81915"/>
          </a:xfrm>
          <a:custGeom>
            <a:avLst/>
            <a:gdLst/>
            <a:ahLst/>
            <a:cxnLst/>
            <a:rect l="l" t="t" r="r" b="b"/>
            <a:pathLst>
              <a:path w="331470" h="81914">
                <a:moveTo>
                  <a:pt x="0" y="0"/>
                </a:moveTo>
                <a:lnTo>
                  <a:pt x="331469" y="0"/>
                </a:lnTo>
                <a:lnTo>
                  <a:pt x="331469" y="81914"/>
                </a:lnTo>
                <a:lnTo>
                  <a:pt x="0" y="8191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32934" y="2114867"/>
            <a:ext cx="331470" cy="0"/>
          </a:xfrm>
          <a:custGeom>
            <a:avLst/>
            <a:gdLst/>
            <a:ahLst/>
            <a:cxnLst/>
            <a:rect l="l" t="t" r="r" b="b"/>
            <a:pathLst>
              <a:path w="331470" h="0">
                <a:moveTo>
                  <a:pt x="0" y="0"/>
                </a:moveTo>
                <a:lnTo>
                  <a:pt x="331469" y="0"/>
                </a:lnTo>
              </a:path>
            </a:pathLst>
          </a:custGeom>
          <a:ln w="8191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32934" y="2073910"/>
            <a:ext cx="331470" cy="81915"/>
          </a:xfrm>
          <a:custGeom>
            <a:avLst/>
            <a:gdLst/>
            <a:ahLst/>
            <a:cxnLst/>
            <a:rect l="l" t="t" r="r" b="b"/>
            <a:pathLst>
              <a:path w="331470" h="81914">
                <a:moveTo>
                  <a:pt x="0" y="0"/>
                </a:moveTo>
                <a:lnTo>
                  <a:pt x="331469" y="0"/>
                </a:lnTo>
                <a:lnTo>
                  <a:pt x="331469" y="81914"/>
                </a:lnTo>
                <a:lnTo>
                  <a:pt x="0" y="8191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0975" y="1779270"/>
            <a:ext cx="8266429" cy="516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47675" y="2311400"/>
            <a:ext cx="8059846" cy="758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609965" y="1786255"/>
            <a:ext cx="9337039" cy="1361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965565" y="2205355"/>
            <a:ext cx="523239" cy="5232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9664065" y="1937639"/>
            <a:ext cx="626999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인원을 문자 배열로 미리 설정  반복문을</a:t>
            </a:r>
            <a:r>
              <a:rPr dirty="0" sz="3200" spc="-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통해</a:t>
            </a:r>
            <a:r>
              <a:rPr dirty="0" sz="3200" spc="-2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버튼</a:t>
            </a:r>
            <a:r>
              <a:rPr dirty="0" sz="3200" spc="-2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인원</a:t>
            </a:r>
            <a:r>
              <a:rPr dirty="0" sz="3200" spc="-2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버튼</a:t>
            </a:r>
            <a:r>
              <a:rPr dirty="0" sz="3200" spc="-2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생성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4007485"/>
            <a:ext cx="8550909" cy="62795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564880" y="5391150"/>
            <a:ext cx="9337039" cy="13614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920480" y="5795645"/>
            <a:ext cx="523239" cy="5232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9618980" y="5527929"/>
            <a:ext cx="668909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직접 입력 버튼을</a:t>
            </a:r>
            <a:r>
              <a:rPr dirty="0" sz="3200" spc="-66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누를시</a:t>
            </a:r>
            <a:endParaRPr sz="3200">
              <a:latin typeface="굴림"/>
              <a:cs typeface="굴림"/>
            </a:endParaRPr>
          </a:p>
          <a:p>
            <a:pPr marL="12700">
              <a:lnSpc>
                <a:spcPct val="100000"/>
              </a:lnSpc>
            </a:pPr>
            <a:r>
              <a:rPr dirty="0" sz="3200" spc="50" b="1">
                <a:latin typeface="굴림"/>
                <a:cs typeface="굴림"/>
              </a:rPr>
              <a:t>숫자만</a:t>
            </a:r>
            <a:r>
              <a:rPr dirty="0" sz="3200" spc="-1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입력</a:t>
            </a:r>
            <a:r>
              <a:rPr dirty="0" sz="3200" spc="-2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가능하게</a:t>
            </a:r>
            <a:r>
              <a:rPr dirty="0" sz="3200" spc="-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하고</a:t>
            </a:r>
            <a:r>
              <a:rPr dirty="0" sz="3200" spc="-2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범위</a:t>
            </a:r>
            <a:r>
              <a:rPr dirty="0" sz="3200" spc="-2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제한</a:t>
            </a:r>
            <a:endParaRPr sz="32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050" y="463550"/>
            <a:ext cx="17475834" cy="95383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7700" y="596900"/>
            <a:ext cx="16193134" cy="15119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05073" y="1021253"/>
            <a:ext cx="333311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05"/>
              <a:t>개발</a:t>
            </a:r>
            <a:r>
              <a:rPr dirty="0" spc="-20"/>
              <a:t> </a:t>
            </a:r>
            <a:r>
              <a:rPr dirty="0" spc="105"/>
              <a:t>환경</a:t>
            </a:r>
          </a:p>
        </p:txBody>
      </p:sp>
      <p:sp>
        <p:nvSpPr>
          <p:cNvPr id="5" name="object 5"/>
          <p:cNvSpPr/>
          <p:nvPr/>
        </p:nvSpPr>
        <p:spPr>
          <a:xfrm>
            <a:off x="8746490" y="2111375"/>
            <a:ext cx="7653019" cy="76523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75625" y="2190750"/>
            <a:ext cx="8462010" cy="7461884"/>
          </a:xfrm>
          <a:custGeom>
            <a:avLst/>
            <a:gdLst/>
            <a:ahLst/>
            <a:cxnLst/>
            <a:rect l="l" t="t" r="r" b="b"/>
            <a:pathLst>
              <a:path w="8462010" h="7461884">
                <a:moveTo>
                  <a:pt x="0" y="0"/>
                </a:moveTo>
                <a:lnTo>
                  <a:pt x="8462009" y="0"/>
                </a:lnTo>
                <a:lnTo>
                  <a:pt x="8462009" y="7461884"/>
                </a:lnTo>
                <a:lnTo>
                  <a:pt x="0" y="746188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862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85240" y="2715895"/>
            <a:ext cx="12997180" cy="43141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329690" y="2768600"/>
            <a:ext cx="10845165" cy="3683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624195">
              <a:lnSpc>
                <a:spcPct val="100000"/>
              </a:lnSpc>
              <a:spcBef>
                <a:spcPts val="100"/>
              </a:spcBef>
            </a:pPr>
            <a:r>
              <a:rPr dirty="0" sz="3000" spc="50" b="1">
                <a:latin typeface="굴림"/>
                <a:cs typeface="굴림"/>
              </a:rPr>
              <a:t>개발 언어는 </a:t>
            </a:r>
            <a:r>
              <a:rPr dirty="0" sz="3000" spc="0" b="1">
                <a:latin typeface="Arial"/>
                <a:cs typeface="Arial"/>
              </a:rPr>
              <a:t>Java</a:t>
            </a:r>
            <a:r>
              <a:rPr dirty="0" sz="3000" spc="0" b="1">
                <a:latin typeface="굴림"/>
                <a:cs typeface="굴림"/>
              </a:rPr>
              <a:t>를 </a:t>
            </a:r>
            <a:r>
              <a:rPr dirty="0" sz="3000" spc="50" b="1">
                <a:latin typeface="굴림"/>
                <a:cs typeface="굴림"/>
              </a:rPr>
              <a:t>기반으로</a:t>
            </a:r>
            <a:r>
              <a:rPr dirty="0" sz="3000" spc="-695" b="1">
                <a:latin typeface="굴림"/>
                <a:cs typeface="굴림"/>
              </a:rPr>
              <a:t> </a:t>
            </a:r>
            <a:r>
              <a:rPr dirty="0" sz="3000" b="1">
                <a:latin typeface="Arial"/>
                <a:cs typeface="Arial"/>
              </a:rPr>
              <a:t>,  </a:t>
            </a:r>
            <a:r>
              <a:rPr dirty="0" sz="3000" spc="-10" b="1">
                <a:latin typeface="Arial"/>
                <a:cs typeface="Arial"/>
              </a:rPr>
              <a:t>Swing </a:t>
            </a:r>
            <a:r>
              <a:rPr dirty="0" sz="3000" spc="50" b="1">
                <a:latin typeface="굴림"/>
                <a:cs typeface="굴림"/>
              </a:rPr>
              <a:t>활용하여 </a:t>
            </a:r>
            <a:r>
              <a:rPr dirty="0" sz="3000" spc="-5" b="1">
                <a:latin typeface="Arial"/>
                <a:cs typeface="Arial"/>
              </a:rPr>
              <a:t>GUI </a:t>
            </a:r>
            <a:r>
              <a:rPr dirty="0" sz="3000" spc="50" b="1">
                <a:latin typeface="굴림"/>
                <a:cs typeface="굴림"/>
              </a:rPr>
              <a:t>구현  </a:t>
            </a:r>
            <a:r>
              <a:rPr dirty="0" sz="3000" spc="-10" b="1">
                <a:latin typeface="Arial"/>
                <a:cs typeface="Arial"/>
              </a:rPr>
              <a:t>Eclipse </a:t>
            </a:r>
            <a:r>
              <a:rPr dirty="0" sz="3000" spc="-5" b="1">
                <a:latin typeface="Arial"/>
                <a:cs typeface="Arial"/>
              </a:rPr>
              <a:t>IDE</a:t>
            </a:r>
            <a:r>
              <a:rPr dirty="0" sz="3000" spc="35" b="1">
                <a:latin typeface="Arial"/>
                <a:cs typeface="Arial"/>
              </a:rPr>
              <a:t> </a:t>
            </a:r>
            <a:r>
              <a:rPr dirty="0" sz="3000" spc="50" b="1">
                <a:latin typeface="굴림"/>
                <a:cs typeface="굴림"/>
              </a:rPr>
              <a:t>사용</a:t>
            </a:r>
            <a:endParaRPr sz="300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868295" algn="l"/>
              </a:tabLst>
            </a:pPr>
            <a:r>
              <a:rPr dirty="0" sz="3000" spc="50" b="1">
                <a:latin typeface="굴림"/>
                <a:cs typeface="굴림"/>
              </a:rPr>
              <a:t>데이터베이스는	</a:t>
            </a:r>
            <a:r>
              <a:rPr dirty="0" sz="3000" spc="0" b="1">
                <a:latin typeface="Arial"/>
                <a:cs typeface="Arial"/>
              </a:rPr>
              <a:t>Oracle</a:t>
            </a:r>
            <a:r>
              <a:rPr dirty="0" sz="3000" spc="0" b="1">
                <a:latin typeface="굴림"/>
                <a:cs typeface="굴림"/>
              </a:rPr>
              <a:t>을 </a:t>
            </a:r>
            <a:r>
              <a:rPr dirty="0" sz="3000" spc="50" b="1">
                <a:latin typeface="굴림"/>
                <a:cs typeface="굴림"/>
              </a:rPr>
              <a:t>사용하며</a:t>
            </a:r>
            <a:r>
              <a:rPr dirty="0" sz="3000" spc="-675" b="1">
                <a:latin typeface="굴림"/>
                <a:cs typeface="굴림"/>
              </a:rPr>
              <a:t> </a:t>
            </a:r>
            <a:r>
              <a:rPr dirty="0" sz="3000" b="1">
                <a:latin typeface="Arial"/>
                <a:cs typeface="Arial"/>
              </a:rPr>
              <a:t>,</a:t>
            </a:r>
            <a:endParaRPr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000" spc="-5" b="1">
                <a:latin typeface="Arial"/>
                <a:cs typeface="Arial"/>
              </a:rPr>
              <a:t>SQL </a:t>
            </a:r>
            <a:r>
              <a:rPr dirty="0" sz="3000" b="1">
                <a:latin typeface="Arial"/>
                <a:cs typeface="Arial"/>
              </a:rPr>
              <a:t>Developer</a:t>
            </a:r>
            <a:r>
              <a:rPr dirty="0" sz="3000" b="1">
                <a:latin typeface="굴림"/>
                <a:cs typeface="굴림"/>
              </a:rPr>
              <a:t>로 </a:t>
            </a:r>
            <a:r>
              <a:rPr dirty="0" sz="3000" spc="50" b="1">
                <a:latin typeface="굴림"/>
                <a:cs typeface="굴림"/>
              </a:rPr>
              <a:t>데이터 관리</a:t>
            </a:r>
            <a:r>
              <a:rPr dirty="0" sz="3000" spc="-10" b="1">
                <a:latin typeface="굴림"/>
                <a:cs typeface="굴림"/>
              </a:rPr>
              <a:t> </a:t>
            </a:r>
            <a:r>
              <a:rPr dirty="0" sz="3000" spc="50" b="1">
                <a:latin typeface="굴림"/>
                <a:cs typeface="굴림"/>
              </a:rPr>
              <a:t>수행</a:t>
            </a:r>
            <a:endParaRPr sz="300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000" spc="50" b="1">
                <a:latin typeface="굴림"/>
                <a:cs typeface="굴림"/>
              </a:rPr>
              <a:t>디자인 시안은 </a:t>
            </a:r>
            <a:r>
              <a:rPr dirty="0" sz="3000" spc="0" b="1">
                <a:latin typeface="Arial"/>
                <a:cs typeface="Arial"/>
              </a:rPr>
              <a:t>Figma</a:t>
            </a:r>
            <a:r>
              <a:rPr dirty="0" sz="3000" spc="0" b="1">
                <a:latin typeface="굴림"/>
                <a:cs typeface="굴림"/>
              </a:rPr>
              <a:t>를 </a:t>
            </a:r>
            <a:r>
              <a:rPr dirty="0" sz="3000" spc="50" b="1">
                <a:latin typeface="굴림"/>
                <a:cs typeface="굴림"/>
              </a:rPr>
              <a:t>이용해 사용자 중심의 </a:t>
            </a:r>
            <a:r>
              <a:rPr dirty="0" sz="3000" spc="-5" b="1">
                <a:latin typeface="Arial"/>
                <a:cs typeface="Arial"/>
              </a:rPr>
              <a:t>UI/UX </a:t>
            </a:r>
            <a:r>
              <a:rPr dirty="0" sz="3000" spc="50" b="1">
                <a:latin typeface="굴림"/>
                <a:cs typeface="굴림"/>
              </a:rPr>
              <a:t>설계</a:t>
            </a:r>
            <a:r>
              <a:rPr dirty="0" sz="3000" spc="285" b="1">
                <a:latin typeface="굴림"/>
                <a:cs typeface="굴림"/>
              </a:rPr>
              <a:t> </a:t>
            </a:r>
            <a:r>
              <a:rPr dirty="0" sz="3000" spc="50" b="1">
                <a:latin typeface="굴림"/>
                <a:cs typeface="굴림"/>
              </a:rPr>
              <a:t>진행</a:t>
            </a:r>
            <a:endParaRPr sz="3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10530" cy="2113280"/>
          </a:xfrm>
          <a:custGeom>
            <a:avLst/>
            <a:gdLst/>
            <a:ahLst/>
            <a:cxnLst/>
            <a:rect l="l" t="t" r="r" b="b"/>
            <a:pathLst>
              <a:path w="18210530" h="2113280">
                <a:moveTo>
                  <a:pt x="0" y="0"/>
                </a:moveTo>
                <a:lnTo>
                  <a:pt x="18210529" y="0"/>
                </a:lnTo>
                <a:lnTo>
                  <a:pt x="18210529" y="2113279"/>
                </a:lnTo>
                <a:lnTo>
                  <a:pt x="0" y="211327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043545" y="2211070"/>
            <a:ext cx="9336404" cy="1360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43545" y="3798570"/>
            <a:ext cx="9336404" cy="1360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043545" y="5373370"/>
            <a:ext cx="9336404" cy="1360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99145" y="2630170"/>
            <a:ext cx="522604" cy="522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399145" y="4217670"/>
            <a:ext cx="522604" cy="5226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99145" y="5792470"/>
            <a:ext cx="522604" cy="5226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6415" y="1470659"/>
            <a:ext cx="4519295" cy="187960"/>
          </a:xfrm>
          <a:custGeom>
            <a:avLst/>
            <a:gdLst/>
            <a:ahLst/>
            <a:cxnLst/>
            <a:rect l="l" t="t" r="r" b="b"/>
            <a:pathLst>
              <a:path w="4519295" h="187960">
                <a:moveTo>
                  <a:pt x="0" y="0"/>
                </a:moveTo>
                <a:lnTo>
                  <a:pt x="4519294" y="0"/>
                </a:lnTo>
                <a:lnTo>
                  <a:pt x="4519294" y="187959"/>
                </a:lnTo>
                <a:lnTo>
                  <a:pt x="0" y="187959"/>
                </a:lnTo>
                <a:lnTo>
                  <a:pt x="0" y="0"/>
                </a:lnTo>
                <a:close/>
              </a:path>
            </a:pathLst>
          </a:custGeom>
          <a:solidFill>
            <a:srgbClr val="FC9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29200" y="1568450"/>
            <a:ext cx="11946255" cy="12065"/>
          </a:xfrm>
          <a:custGeom>
            <a:avLst/>
            <a:gdLst/>
            <a:ahLst/>
            <a:cxnLst/>
            <a:rect l="l" t="t" r="r" b="b"/>
            <a:pathLst>
              <a:path w="11946255" h="12065">
                <a:moveTo>
                  <a:pt x="0" y="12064"/>
                </a:moveTo>
                <a:lnTo>
                  <a:pt x="11946254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8685530" cy="832485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주요 기능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예약</a:t>
            </a:r>
            <a:r>
              <a:rPr dirty="0" sz="4800" spc="229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1800" b="0">
                <a:solidFill>
                  <a:srgbClr val="000000"/>
                </a:solidFill>
                <a:latin typeface="돋움"/>
                <a:cs typeface="돋움"/>
              </a:rPr>
              <a:t>유저페이지</a:t>
            </a:r>
            <a:endParaRPr sz="1800">
              <a:latin typeface="돋움"/>
              <a:cs typeface="돋움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35290" y="7026275"/>
            <a:ext cx="9336404" cy="13608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390890" y="7445375"/>
            <a:ext cx="522604" cy="5226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2225040"/>
            <a:ext cx="7800339" cy="80619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040370" y="8680450"/>
            <a:ext cx="9336404" cy="13608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395970" y="9099550"/>
            <a:ext cx="522604" cy="5226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9089390" y="2362136"/>
            <a:ext cx="7609840" cy="7231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955" marR="117475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예약일</a:t>
            </a:r>
            <a:r>
              <a:rPr dirty="0" sz="3200" spc="-760" b="1">
                <a:latin typeface="굴림"/>
                <a:cs typeface="굴림"/>
              </a:rPr>
              <a:t> </a:t>
            </a:r>
            <a:r>
              <a:rPr dirty="0" sz="3200" spc="-315">
                <a:latin typeface="Times New Roman"/>
                <a:cs typeface="Times New Roman"/>
              </a:rPr>
              <a:t>,</a:t>
            </a:r>
            <a:r>
              <a:rPr dirty="0" sz="3200" spc="-75">
                <a:latin typeface="Times New Roman"/>
                <a:cs typeface="Times New Roman"/>
              </a:rPr>
              <a:t> </a:t>
            </a:r>
            <a:r>
              <a:rPr dirty="0" sz="3200" spc="50" b="1">
                <a:latin typeface="굴림"/>
                <a:cs typeface="굴림"/>
              </a:rPr>
              <a:t>예약시간</a:t>
            </a:r>
            <a:r>
              <a:rPr dirty="0" sz="3200" spc="-660" b="1">
                <a:latin typeface="굴림"/>
                <a:cs typeface="굴림"/>
              </a:rPr>
              <a:t> </a:t>
            </a:r>
            <a:r>
              <a:rPr dirty="0" sz="3200" spc="-315">
                <a:latin typeface="Times New Roman"/>
                <a:cs typeface="Times New Roman"/>
              </a:rPr>
              <a:t>,</a:t>
            </a:r>
            <a:r>
              <a:rPr dirty="0" sz="3200" spc="-75">
                <a:latin typeface="Times New Roman"/>
                <a:cs typeface="Times New Roman"/>
              </a:rPr>
              <a:t> </a:t>
            </a:r>
            <a:r>
              <a:rPr dirty="0" sz="3200" spc="50" b="1">
                <a:latin typeface="굴림"/>
                <a:cs typeface="굴림"/>
              </a:rPr>
              <a:t>예약</a:t>
            </a:r>
            <a:r>
              <a:rPr dirty="0" sz="3200" spc="-2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인원</a:t>
            </a:r>
            <a:r>
              <a:rPr dirty="0" sz="3200" spc="-2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선택</a:t>
            </a:r>
            <a:r>
              <a:rPr dirty="0" sz="3200" spc="-2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후  예약자 정보</a:t>
            </a:r>
            <a:r>
              <a:rPr dirty="0" sz="3200" spc="-39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입력</a:t>
            </a:r>
            <a:endParaRPr sz="320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150">
              <a:latin typeface="Times New Roman"/>
              <a:cs typeface="Times New Roman"/>
            </a:endParaRPr>
          </a:p>
          <a:p>
            <a:pPr marL="20955" marR="5080">
              <a:lnSpc>
                <a:spcPct val="100000"/>
              </a:lnSpc>
            </a:pPr>
            <a:r>
              <a:rPr dirty="0" sz="3200" spc="50" b="1">
                <a:latin typeface="굴림"/>
                <a:cs typeface="굴림"/>
              </a:rPr>
              <a:t>예약자 </a:t>
            </a:r>
            <a:r>
              <a:rPr dirty="0" sz="3200" spc="-5" b="1">
                <a:latin typeface="굴림"/>
                <a:cs typeface="굴림"/>
              </a:rPr>
              <a:t>성함</a:t>
            </a:r>
            <a:r>
              <a:rPr dirty="0" sz="3200" spc="-5">
                <a:latin typeface="Times New Roman"/>
                <a:cs typeface="Times New Roman"/>
              </a:rPr>
              <a:t>, </a:t>
            </a:r>
            <a:r>
              <a:rPr dirty="0" sz="3200" spc="50" b="1">
                <a:latin typeface="굴림"/>
                <a:cs typeface="굴림"/>
              </a:rPr>
              <a:t>전화번호는 회원 정보를</a:t>
            </a:r>
            <a:r>
              <a:rPr dirty="0" sz="3200" spc="-61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통해  자동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출력</a:t>
            </a:r>
            <a:endParaRPr sz="320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100">
              <a:latin typeface="Times New Roman"/>
              <a:cs typeface="Times New Roman"/>
            </a:endParaRPr>
          </a:p>
          <a:p>
            <a:pPr marL="20955" marR="1510030">
              <a:lnSpc>
                <a:spcPct val="100000"/>
              </a:lnSpc>
            </a:pPr>
            <a:r>
              <a:rPr dirty="0" sz="3200" spc="50" b="1">
                <a:latin typeface="굴림"/>
                <a:cs typeface="굴림"/>
              </a:rPr>
              <a:t>예약자와 방문자가 다르면</a:t>
            </a:r>
            <a:r>
              <a:rPr dirty="0" sz="3200" spc="-29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지우고  다시 입력</a:t>
            </a:r>
            <a:r>
              <a:rPr dirty="0" sz="3200" spc="-49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가능</a:t>
            </a:r>
            <a:endParaRPr sz="3200">
              <a:latin typeface="굴림"/>
              <a:cs typeface="굴림"/>
            </a:endParaRPr>
          </a:p>
          <a:p>
            <a:pPr marL="17780" marR="252729" indent="-5080">
              <a:lnSpc>
                <a:spcPts val="13019"/>
              </a:lnSpc>
              <a:spcBef>
                <a:spcPts val="40"/>
              </a:spcBef>
            </a:pPr>
            <a:r>
              <a:rPr dirty="0" sz="3200" spc="50" b="1">
                <a:latin typeface="굴림"/>
                <a:cs typeface="굴림"/>
              </a:rPr>
              <a:t>요구사항</a:t>
            </a:r>
            <a:r>
              <a:rPr dirty="0" sz="3200" spc="-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입력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5" b="1">
                <a:latin typeface="굴림"/>
                <a:cs typeface="굴림"/>
              </a:rPr>
              <a:t>가능</a:t>
            </a:r>
            <a:r>
              <a:rPr dirty="0" sz="3200" spc="55">
                <a:latin typeface="Times New Roman"/>
                <a:cs typeface="Times New Roman"/>
              </a:rPr>
              <a:t>(</a:t>
            </a:r>
            <a:r>
              <a:rPr dirty="0" sz="3200" spc="55" b="1">
                <a:latin typeface="굴림"/>
                <a:cs typeface="굴림"/>
              </a:rPr>
              <a:t>없으면</a:t>
            </a:r>
            <a:r>
              <a:rPr dirty="0" sz="3200" spc="-1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비울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수</a:t>
            </a:r>
            <a:r>
              <a:rPr dirty="0" sz="3200" spc="-320" b="1">
                <a:latin typeface="굴림"/>
                <a:cs typeface="굴림"/>
              </a:rPr>
              <a:t> </a:t>
            </a:r>
            <a:r>
              <a:rPr dirty="0" sz="3200" spc="15" b="1">
                <a:latin typeface="굴림"/>
                <a:cs typeface="굴림"/>
              </a:rPr>
              <a:t>있음</a:t>
            </a:r>
            <a:r>
              <a:rPr dirty="0" sz="3200" spc="15">
                <a:latin typeface="Times New Roman"/>
                <a:cs typeface="Times New Roman"/>
              </a:rPr>
              <a:t>)  </a:t>
            </a:r>
            <a:r>
              <a:rPr dirty="0" sz="3200" spc="50" b="1">
                <a:latin typeface="굴림"/>
                <a:cs typeface="굴림"/>
              </a:rPr>
              <a:t>취소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선택시</a:t>
            </a:r>
            <a:r>
              <a:rPr dirty="0" sz="3200" spc="-1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예약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인원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선택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패널로</a:t>
            </a:r>
            <a:r>
              <a:rPr dirty="0" sz="3200" spc="-1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이동</a:t>
            </a:r>
            <a:endParaRPr sz="32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10530" cy="2113280"/>
          </a:xfrm>
          <a:custGeom>
            <a:avLst/>
            <a:gdLst/>
            <a:ahLst/>
            <a:cxnLst/>
            <a:rect l="l" t="t" r="r" b="b"/>
            <a:pathLst>
              <a:path w="18210530" h="2113280">
                <a:moveTo>
                  <a:pt x="0" y="0"/>
                </a:moveTo>
                <a:lnTo>
                  <a:pt x="18210529" y="0"/>
                </a:lnTo>
                <a:lnTo>
                  <a:pt x="18210529" y="2113279"/>
                </a:lnTo>
                <a:lnTo>
                  <a:pt x="0" y="211327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8686165" cy="832485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5674360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기술적 구현</a:t>
            </a:r>
            <a:r>
              <a:rPr dirty="0" sz="4800" spc="-53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예약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유저</a:t>
            </a:r>
            <a:r>
              <a:rPr dirty="0" sz="2400" spc="-145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48884" y="1571307"/>
            <a:ext cx="11942445" cy="0"/>
          </a:xfrm>
          <a:custGeom>
            <a:avLst/>
            <a:gdLst/>
            <a:ahLst/>
            <a:cxnLst/>
            <a:rect l="l" t="t" r="r" b="b"/>
            <a:pathLst>
              <a:path w="11942444" h="0">
                <a:moveTo>
                  <a:pt x="0" y="0"/>
                </a:moveTo>
                <a:lnTo>
                  <a:pt x="11942444" y="0"/>
                </a:lnTo>
              </a:path>
            </a:pathLst>
          </a:custGeom>
          <a:ln w="3746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9590" y="1467484"/>
            <a:ext cx="4519295" cy="187960"/>
          </a:xfrm>
          <a:custGeom>
            <a:avLst/>
            <a:gdLst/>
            <a:ahLst/>
            <a:cxnLst/>
            <a:rect l="l" t="t" r="r" b="b"/>
            <a:pathLst>
              <a:path w="4519295" h="187960">
                <a:moveTo>
                  <a:pt x="0" y="0"/>
                </a:moveTo>
                <a:lnTo>
                  <a:pt x="4519294" y="0"/>
                </a:lnTo>
                <a:lnTo>
                  <a:pt x="4519294" y="187959"/>
                </a:lnTo>
                <a:lnTo>
                  <a:pt x="0" y="187959"/>
                </a:lnTo>
                <a:lnTo>
                  <a:pt x="0" y="0"/>
                </a:lnTo>
                <a:close/>
              </a:path>
            </a:pathLst>
          </a:custGeom>
          <a:solidFill>
            <a:srgbClr val="B2C6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65619" y="2114867"/>
            <a:ext cx="331470" cy="0"/>
          </a:xfrm>
          <a:custGeom>
            <a:avLst/>
            <a:gdLst/>
            <a:ahLst/>
            <a:cxnLst/>
            <a:rect l="l" t="t" r="r" b="b"/>
            <a:pathLst>
              <a:path w="331470" h="0">
                <a:moveTo>
                  <a:pt x="0" y="0"/>
                </a:moveTo>
                <a:lnTo>
                  <a:pt x="331469" y="0"/>
                </a:lnTo>
              </a:path>
            </a:pathLst>
          </a:custGeom>
          <a:ln w="8191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65619" y="2073910"/>
            <a:ext cx="331470" cy="81915"/>
          </a:xfrm>
          <a:custGeom>
            <a:avLst/>
            <a:gdLst/>
            <a:ahLst/>
            <a:cxnLst/>
            <a:rect l="l" t="t" r="r" b="b"/>
            <a:pathLst>
              <a:path w="331470" h="81914">
                <a:moveTo>
                  <a:pt x="0" y="0"/>
                </a:moveTo>
                <a:lnTo>
                  <a:pt x="331469" y="0"/>
                </a:lnTo>
                <a:lnTo>
                  <a:pt x="331469" y="81914"/>
                </a:lnTo>
                <a:lnTo>
                  <a:pt x="0" y="8191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32934" y="2114867"/>
            <a:ext cx="331470" cy="0"/>
          </a:xfrm>
          <a:custGeom>
            <a:avLst/>
            <a:gdLst/>
            <a:ahLst/>
            <a:cxnLst/>
            <a:rect l="l" t="t" r="r" b="b"/>
            <a:pathLst>
              <a:path w="331470" h="0">
                <a:moveTo>
                  <a:pt x="0" y="0"/>
                </a:moveTo>
                <a:lnTo>
                  <a:pt x="331469" y="0"/>
                </a:lnTo>
              </a:path>
            </a:pathLst>
          </a:custGeom>
          <a:ln w="8191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32934" y="2073910"/>
            <a:ext cx="331470" cy="81915"/>
          </a:xfrm>
          <a:custGeom>
            <a:avLst/>
            <a:gdLst/>
            <a:ahLst/>
            <a:cxnLst/>
            <a:rect l="l" t="t" r="r" b="b"/>
            <a:pathLst>
              <a:path w="331470" h="81914">
                <a:moveTo>
                  <a:pt x="0" y="0"/>
                </a:moveTo>
                <a:lnTo>
                  <a:pt x="331469" y="0"/>
                </a:lnTo>
                <a:lnTo>
                  <a:pt x="331469" y="81914"/>
                </a:lnTo>
                <a:lnTo>
                  <a:pt x="0" y="8191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7305" y="5891530"/>
            <a:ext cx="7973428" cy="6484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305" y="6635750"/>
            <a:ext cx="7809229" cy="2275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2255520"/>
            <a:ext cx="9863454" cy="34067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043545" y="2211070"/>
            <a:ext cx="9337039" cy="1361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399145" y="2630170"/>
            <a:ext cx="523239" cy="5232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097645" y="2606294"/>
            <a:ext cx="759777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65">
                <a:latin typeface="Times New Roman"/>
                <a:cs typeface="Times New Roman"/>
              </a:rPr>
              <a:t>StaticInfo </a:t>
            </a:r>
            <a:r>
              <a:rPr dirty="0" sz="3200" spc="50" b="1">
                <a:latin typeface="굴림"/>
                <a:cs typeface="굴림"/>
              </a:rPr>
              <a:t>에서 </a:t>
            </a:r>
            <a:r>
              <a:rPr dirty="0" sz="3200" spc="-440">
                <a:latin typeface="Times New Roman"/>
                <a:cs typeface="Times New Roman"/>
              </a:rPr>
              <a:t>USER </a:t>
            </a:r>
            <a:r>
              <a:rPr dirty="0" sz="3200" spc="50" b="1">
                <a:latin typeface="굴림"/>
                <a:cs typeface="굴림"/>
              </a:rPr>
              <a:t>이름과 전화번호</a:t>
            </a:r>
            <a:r>
              <a:rPr dirty="0" sz="3200" spc="-6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가져옴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159750" y="6126480"/>
            <a:ext cx="9337039" cy="13614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515350" y="6545580"/>
            <a:ext cx="523239" cy="5232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9213850" y="6277864"/>
            <a:ext cx="742124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이름이 문자고 전화번호 형식이</a:t>
            </a:r>
            <a:r>
              <a:rPr dirty="0" sz="3200" spc="-55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다르다면  메세지창</a:t>
            </a:r>
            <a:r>
              <a:rPr dirty="0" sz="3200" spc="-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나옴</a:t>
            </a:r>
            <a:endParaRPr sz="32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10530" cy="2113280"/>
          </a:xfrm>
          <a:custGeom>
            <a:avLst/>
            <a:gdLst/>
            <a:ahLst/>
            <a:cxnLst/>
            <a:rect l="l" t="t" r="r" b="b"/>
            <a:pathLst>
              <a:path w="18210530" h="2113280">
                <a:moveTo>
                  <a:pt x="0" y="0"/>
                </a:moveTo>
                <a:lnTo>
                  <a:pt x="18210529" y="0"/>
                </a:lnTo>
                <a:lnTo>
                  <a:pt x="18210529" y="2113279"/>
                </a:lnTo>
                <a:lnTo>
                  <a:pt x="0" y="211327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073390" y="4387850"/>
            <a:ext cx="9337039" cy="1361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127490" y="4783073"/>
            <a:ext cx="70358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latin typeface="굴림"/>
                <a:cs typeface="굴림"/>
              </a:rPr>
              <a:t>성함</a:t>
            </a:r>
            <a:r>
              <a:rPr dirty="0" sz="3200" spc="-5">
                <a:latin typeface="Times New Roman"/>
                <a:cs typeface="Times New Roman"/>
              </a:rPr>
              <a:t>, </a:t>
            </a:r>
            <a:r>
              <a:rPr dirty="0" sz="3200" spc="50" b="1">
                <a:latin typeface="굴림"/>
                <a:cs typeface="굴림"/>
              </a:rPr>
              <a:t>연락처</a:t>
            </a:r>
            <a:r>
              <a:rPr dirty="0" sz="3200" spc="-755" b="1">
                <a:latin typeface="굴림"/>
                <a:cs typeface="굴림"/>
              </a:rPr>
              <a:t> </a:t>
            </a:r>
            <a:r>
              <a:rPr dirty="0" sz="3200" spc="-315">
                <a:latin typeface="Times New Roman"/>
                <a:cs typeface="Times New Roman"/>
              </a:rPr>
              <a:t>, </a:t>
            </a:r>
            <a:r>
              <a:rPr dirty="0" sz="3200" spc="-5" b="1">
                <a:latin typeface="굴림"/>
                <a:cs typeface="굴림"/>
              </a:rPr>
              <a:t>날짜</a:t>
            </a:r>
            <a:r>
              <a:rPr dirty="0" sz="3200" spc="-5">
                <a:latin typeface="Times New Roman"/>
                <a:cs typeface="Times New Roman"/>
              </a:rPr>
              <a:t>, </a:t>
            </a:r>
            <a:r>
              <a:rPr dirty="0" sz="3200" spc="-5" b="1">
                <a:latin typeface="굴림"/>
                <a:cs typeface="굴림"/>
              </a:rPr>
              <a:t>시간</a:t>
            </a:r>
            <a:r>
              <a:rPr dirty="0" sz="3200" spc="-5">
                <a:latin typeface="Times New Roman"/>
                <a:cs typeface="Times New Roman"/>
              </a:rPr>
              <a:t>, </a:t>
            </a:r>
            <a:r>
              <a:rPr dirty="0" sz="3200" spc="-5" b="1">
                <a:latin typeface="굴림"/>
                <a:cs typeface="굴림"/>
              </a:rPr>
              <a:t>인원</a:t>
            </a:r>
            <a:r>
              <a:rPr dirty="0" sz="3200" spc="-5">
                <a:latin typeface="Times New Roman"/>
                <a:cs typeface="Times New Roman"/>
              </a:rPr>
              <a:t>, </a:t>
            </a:r>
            <a:r>
              <a:rPr dirty="0" sz="3200" spc="50" b="1">
                <a:latin typeface="굴림"/>
                <a:cs typeface="굴림"/>
              </a:rPr>
              <a:t>요구사항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6415" y="1470659"/>
            <a:ext cx="4519295" cy="187960"/>
          </a:xfrm>
          <a:custGeom>
            <a:avLst/>
            <a:gdLst/>
            <a:ahLst/>
            <a:cxnLst/>
            <a:rect l="l" t="t" r="r" b="b"/>
            <a:pathLst>
              <a:path w="4519295" h="187960">
                <a:moveTo>
                  <a:pt x="0" y="0"/>
                </a:moveTo>
                <a:lnTo>
                  <a:pt x="4519294" y="0"/>
                </a:lnTo>
                <a:lnTo>
                  <a:pt x="4519294" y="187959"/>
                </a:lnTo>
                <a:lnTo>
                  <a:pt x="0" y="187959"/>
                </a:lnTo>
                <a:lnTo>
                  <a:pt x="0" y="0"/>
                </a:lnTo>
                <a:close/>
              </a:path>
            </a:pathLst>
          </a:custGeom>
          <a:solidFill>
            <a:srgbClr val="FC9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29200" y="1568450"/>
            <a:ext cx="11946255" cy="12065"/>
          </a:xfrm>
          <a:custGeom>
            <a:avLst/>
            <a:gdLst/>
            <a:ahLst/>
            <a:cxnLst/>
            <a:rect l="l" t="t" r="r" b="b"/>
            <a:pathLst>
              <a:path w="11946255" h="12065">
                <a:moveTo>
                  <a:pt x="0" y="12064"/>
                </a:moveTo>
                <a:lnTo>
                  <a:pt x="11946254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8685530" cy="832485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주요 기능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예약</a:t>
            </a:r>
            <a:r>
              <a:rPr dirty="0" sz="4800" spc="229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1800" b="0">
                <a:solidFill>
                  <a:srgbClr val="000000"/>
                </a:solidFill>
                <a:latin typeface="돋움"/>
                <a:cs typeface="돋움"/>
              </a:rPr>
              <a:t>유저페이지</a:t>
            </a:r>
            <a:endParaRPr sz="1800">
              <a:latin typeface="돋움"/>
              <a:cs typeface="돋움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75" y="1996440"/>
            <a:ext cx="7705089" cy="38741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5810250"/>
            <a:ext cx="7788274" cy="43954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043545" y="2383790"/>
            <a:ext cx="9337039" cy="1361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99145" y="2802890"/>
            <a:ext cx="523239" cy="5232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428990" y="4806950"/>
            <a:ext cx="523239" cy="5232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097645" y="2535173"/>
            <a:ext cx="659574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예약자 정보 입력창에서 확인</a:t>
            </a:r>
            <a:r>
              <a:rPr dirty="0" sz="3200" spc="-66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누르면  최종 예약 정보</a:t>
            </a:r>
            <a:r>
              <a:rPr dirty="0" sz="3200" spc="-76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출력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085455" y="6546850"/>
            <a:ext cx="9337039" cy="13614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139555" y="6942073"/>
            <a:ext cx="668909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예약</a:t>
            </a:r>
            <a:r>
              <a:rPr dirty="0" sz="3200" spc="-2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신청</a:t>
            </a:r>
            <a:r>
              <a:rPr dirty="0" sz="3200" spc="-2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내역</a:t>
            </a:r>
            <a:r>
              <a:rPr dirty="0" sz="3200" spc="-2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관리자와</a:t>
            </a:r>
            <a:r>
              <a:rPr dirty="0" sz="3200" spc="-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사용자</a:t>
            </a:r>
            <a:r>
              <a:rPr dirty="0" sz="3200" spc="-12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확인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41055" y="6965950"/>
            <a:ext cx="523239" cy="5232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10530" cy="2113280"/>
          </a:xfrm>
          <a:custGeom>
            <a:avLst/>
            <a:gdLst/>
            <a:ahLst/>
            <a:cxnLst/>
            <a:rect l="l" t="t" r="r" b="b"/>
            <a:pathLst>
              <a:path w="18210530" h="2113280">
                <a:moveTo>
                  <a:pt x="0" y="0"/>
                </a:moveTo>
                <a:lnTo>
                  <a:pt x="18210529" y="0"/>
                </a:lnTo>
                <a:lnTo>
                  <a:pt x="18210529" y="2113279"/>
                </a:lnTo>
                <a:lnTo>
                  <a:pt x="0" y="211327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8686165" cy="832485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5674360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기술적 구현</a:t>
            </a:r>
            <a:r>
              <a:rPr dirty="0" sz="4800" spc="-53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예약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유저</a:t>
            </a:r>
            <a:r>
              <a:rPr dirty="0" sz="2400" spc="-145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48884" y="1571307"/>
            <a:ext cx="11942445" cy="0"/>
          </a:xfrm>
          <a:custGeom>
            <a:avLst/>
            <a:gdLst/>
            <a:ahLst/>
            <a:cxnLst/>
            <a:rect l="l" t="t" r="r" b="b"/>
            <a:pathLst>
              <a:path w="11942444" h="0">
                <a:moveTo>
                  <a:pt x="0" y="0"/>
                </a:moveTo>
                <a:lnTo>
                  <a:pt x="11942444" y="0"/>
                </a:lnTo>
              </a:path>
            </a:pathLst>
          </a:custGeom>
          <a:ln w="3746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9590" y="1467484"/>
            <a:ext cx="4519295" cy="187960"/>
          </a:xfrm>
          <a:custGeom>
            <a:avLst/>
            <a:gdLst/>
            <a:ahLst/>
            <a:cxnLst/>
            <a:rect l="l" t="t" r="r" b="b"/>
            <a:pathLst>
              <a:path w="4519295" h="187960">
                <a:moveTo>
                  <a:pt x="0" y="0"/>
                </a:moveTo>
                <a:lnTo>
                  <a:pt x="4519294" y="0"/>
                </a:lnTo>
                <a:lnTo>
                  <a:pt x="4519294" y="187959"/>
                </a:lnTo>
                <a:lnTo>
                  <a:pt x="0" y="187959"/>
                </a:lnTo>
                <a:lnTo>
                  <a:pt x="0" y="0"/>
                </a:lnTo>
                <a:close/>
              </a:path>
            </a:pathLst>
          </a:custGeom>
          <a:solidFill>
            <a:srgbClr val="B2C6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865619" y="2114867"/>
            <a:ext cx="331470" cy="0"/>
          </a:xfrm>
          <a:custGeom>
            <a:avLst/>
            <a:gdLst/>
            <a:ahLst/>
            <a:cxnLst/>
            <a:rect l="l" t="t" r="r" b="b"/>
            <a:pathLst>
              <a:path w="331470" h="0">
                <a:moveTo>
                  <a:pt x="0" y="0"/>
                </a:moveTo>
                <a:lnTo>
                  <a:pt x="331469" y="0"/>
                </a:lnTo>
              </a:path>
            </a:pathLst>
          </a:custGeom>
          <a:ln w="8191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65619" y="2073910"/>
            <a:ext cx="331470" cy="81915"/>
          </a:xfrm>
          <a:custGeom>
            <a:avLst/>
            <a:gdLst/>
            <a:ahLst/>
            <a:cxnLst/>
            <a:rect l="l" t="t" r="r" b="b"/>
            <a:pathLst>
              <a:path w="331470" h="81914">
                <a:moveTo>
                  <a:pt x="0" y="0"/>
                </a:moveTo>
                <a:lnTo>
                  <a:pt x="331469" y="0"/>
                </a:lnTo>
                <a:lnTo>
                  <a:pt x="331469" y="81914"/>
                </a:lnTo>
                <a:lnTo>
                  <a:pt x="0" y="8191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32934" y="2114867"/>
            <a:ext cx="331470" cy="0"/>
          </a:xfrm>
          <a:custGeom>
            <a:avLst/>
            <a:gdLst/>
            <a:ahLst/>
            <a:cxnLst/>
            <a:rect l="l" t="t" r="r" b="b"/>
            <a:pathLst>
              <a:path w="331470" h="0">
                <a:moveTo>
                  <a:pt x="0" y="0"/>
                </a:moveTo>
                <a:lnTo>
                  <a:pt x="331469" y="0"/>
                </a:lnTo>
              </a:path>
            </a:pathLst>
          </a:custGeom>
          <a:ln w="8191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32934" y="2073910"/>
            <a:ext cx="331470" cy="81915"/>
          </a:xfrm>
          <a:custGeom>
            <a:avLst/>
            <a:gdLst/>
            <a:ahLst/>
            <a:cxnLst/>
            <a:rect l="l" t="t" r="r" b="b"/>
            <a:pathLst>
              <a:path w="331470" h="81914">
                <a:moveTo>
                  <a:pt x="0" y="0"/>
                </a:moveTo>
                <a:lnTo>
                  <a:pt x="331469" y="0"/>
                </a:lnTo>
                <a:lnTo>
                  <a:pt x="331469" y="81914"/>
                </a:lnTo>
                <a:lnTo>
                  <a:pt x="0" y="8191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7122" y="2205355"/>
            <a:ext cx="9122221" cy="45188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475980" y="2280285"/>
            <a:ext cx="9337039" cy="1361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31580" y="2699385"/>
            <a:ext cx="523239" cy="5232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530080" y="2431669"/>
            <a:ext cx="700214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요청 사항 필드에 비어있으면</a:t>
            </a:r>
            <a:r>
              <a:rPr dirty="0" sz="3200" spc="-66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없음으로  표시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88045" y="4987925"/>
            <a:ext cx="9337039" cy="1361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843645" y="5407025"/>
            <a:ext cx="523239" cy="5232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542145" y="5139309"/>
            <a:ext cx="752030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200" spc="-5" b="1">
                <a:latin typeface="굴림"/>
                <a:cs typeface="굴림"/>
              </a:rPr>
              <a:t>이름</a:t>
            </a:r>
            <a:r>
              <a:rPr dirty="0" sz="3200" spc="-5">
                <a:latin typeface="Times New Roman"/>
                <a:cs typeface="Times New Roman"/>
              </a:rPr>
              <a:t>, </a:t>
            </a:r>
            <a:r>
              <a:rPr dirty="0" sz="3200" spc="50" b="1">
                <a:latin typeface="굴림"/>
                <a:cs typeface="굴림"/>
              </a:rPr>
              <a:t>전화번호가 정상적으로 입력이</a:t>
            </a:r>
            <a:r>
              <a:rPr dirty="0" sz="3200" spc="-14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되면  예약 신청</a:t>
            </a:r>
            <a:r>
              <a:rPr dirty="0" sz="3200" spc="-49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완료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6591300"/>
            <a:ext cx="8357869" cy="35102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470265" y="7682230"/>
            <a:ext cx="9337039" cy="13614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825865" y="8101330"/>
            <a:ext cx="523239" cy="5232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9524365" y="7833614"/>
            <a:ext cx="617664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예약 신청이 완료되면 예약</a:t>
            </a:r>
            <a:r>
              <a:rPr dirty="0" sz="3200" spc="-76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내역이</a:t>
            </a:r>
            <a:endParaRPr sz="3200">
              <a:latin typeface="굴림"/>
              <a:cs typeface="굴림"/>
            </a:endParaRPr>
          </a:p>
          <a:p>
            <a:pPr marL="12700">
              <a:lnSpc>
                <a:spcPct val="100000"/>
              </a:lnSpc>
              <a:tabLst>
                <a:tab pos="2366010" algn="l"/>
              </a:tabLst>
            </a:pPr>
            <a:r>
              <a:rPr dirty="0" sz="3200" spc="-310">
                <a:latin typeface="Times New Roman"/>
                <a:cs typeface="Times New Roman"/>
              </a:rPr>
              <a:t>OrderedItemInfo	</a:t>
            </a:r>
            <a:r>
              <a:rPr dirty="0" sz="3200" spc="50" b="1">
                <a:latin typeface="굴림"/>
                <a:cs typeface="굴림"/>
              </a:rPr>
              <a:t>가</a:t>
            </a:r>
            <a:r>
              <a:rPr dirty="0" sz="3200" spc="-3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생성</a:t>
            </a:r>
            <a:endParaRPr sz="32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10739755" cy="831850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5758180" algn="l"/>
                <a:tab pos="8976995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주요 기능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4800" spc="-5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홈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화면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~	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가게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검색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유저</a:t>
            </a:r>
            <a:r>
              <a:rPr dirty="0" sz="2400" spc="-175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67520" y="2029460"/>
            <a:ext cx="8668384" cy="82207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25780" y="2236470"/>
            <a:ext cx="8137524" cy="7715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10739755" cy="831850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5758180" algn="l"/>
                <a:tab pos="8976995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주요 기능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4800" spc="-5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홈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화면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~	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예약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상세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유저</a:t>
            </a:r>
            <a:r>
              <a:rPr dirty="0" sz="2400" spc="-175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5780" y="2223135"/>
            <a:ext cx="8137524" cy="7715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661525" y="3307715"/>
            <a:ext cx="6974839" cy="5552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10739755" cy="831850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5758180" algn="l"/>
                <a:tab pos="8976995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주요 기능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4800" spc="-5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홈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화면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~	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예약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상세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유저</a:t>
            </a:r>
            <a:r>
              <a:rPr dirty="0" sz="2400" spc="-175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21800" y="2059305"/>
            <a:ext cx="8706484" cy="8227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349105" y="2073275"/>
            <a:ext cx="8677909" cy="8213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2735" y="2054225"/>
            <a:ext cx="8707119" cy="82327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11165" cy="2113915"/>
          </a:xfrm>
          <a:custGeom>
            <a:avLst/>
            <a:gdLst/>
            <a:ahLst/>
            <a:cxnLst/>
            <a:rect l="l" t="t" r="r" b="b"/>
            <a:pathLst>
              <a:path w="18211165" h="2113915">
                <a:moveTo>
                  <a:pt x="0" y="0"/>
                </a:moveTo>
                <a:lnTo>
                  <a:pt x="18211164" y="0"/>
                </a:lnTo>
                <a:lnTo>
                  <a:pt x="18211164" y="2113914"/>
                </a:lnTo>
                <a:lnTo>
                  <a:pt x="0" y="2113914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6415" y="1470659"/>
            <a:ext cx="4519930" cy="188595"/>
          </a:xfrm>
          <a:custGeom>
            <a:avLst/>
            <a:gdLst/>
            <a:ahLst/>
            <a:cxnLst/>
            <a:rect l="l" t="t" r="r" b="b"/>
            <a:pathLst>
              <a:path w="4519930" h="188594">
                <a:moveTo>
                  <a:pt x="0" y="0"/>
                </a:moveTo>
                <a:lnTo>
                  <a:pt x="4519929" y="0"/>
                </a:lnTo>
                <a:lnTo>
                  <a:pt x="4519929" y="188594"/>
                </a:lnTo>
                <a:lnTo>
                  <a:pt x="0" y="188594"/>
                </a:lnTo>
                <a:lnTo>
                  <a:pt x="0" y="0"/>
                </a:lnTo>
                <a:close/>
              </a:path>
            </a:pathLst>
          </a:custGeom>
          <a:solidFill>
            <a:srgbClr val="FC9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29200" y="1568450"/>
            <a:ext cx="11946890" cy="12700"/>
          </a:xfrm>
          <a:custGeom>
            <a:avLst/>
            <a:gdLst/>
            <a:ahLst/>
            <a:cxnLst/>
            <a:rect l="l" t="t" r="r" b="b"/>
            <a:pathLst>
              <a:path w="11946890" h="12700">
                <a:moveTo>
                  <a:pt x="0" y="12699"/>
                </a:moveTo>
                <a:lnTo>
                  <a:pt x="1194688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11259185" cy="832485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기술</a:t>
            </a:r>
            <a:r>
              <a:rPr dirty="0" sz="4800" spc="-28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구현</a:t>
            </a:r>
            <a:r>
              <a:rPr dirty="0" sz="4800" spc="-28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480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예약확인</a:t>
            </a:r>
            <a:r>
              <a:rPr dirty="0" sz="4800" spc="-28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페이지</a:t>
            </a:r>
            <a:r>
              <a:rPr dirty="0" sz="4800" spc="-28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실시간</a:t>
            </a:r>
            <a:r>
              <a:rPr dirty="0" sz="4800" spc="-28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연동</a:t>
            </a:r>
            <a:endParaRPr sz="4800">
              <a:latin typeface="굴림"/>
              <a:cs typeface="굴림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7210" y="3957320"/>
            <a:ext cx="7847964" cy="4667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5145" y="2604770"/>
            <a:ext cx="5175884" cy="863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289685" y="2754566"/>
            <a:ext cx="24638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관리자페이지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1835" y="2776220"/>
            <a:ext cx="486409" cy="5232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472295" y="2586990"/>
            <a:ext cx="5175884" cy="863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0236835" y="2736786"/>
            <a:ext cx="20574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유저페이지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658985" y="2758440"/>
            <a:ext cx="486409" cy="5232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249410" y="3826510"/>
            <a:ext cx="6974839" cy="55524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11259820" cy="833119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기술</a:t>
            </a:r>
            <a:r>
              <a:rPr dirty="0" sz="4800" spc="-28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구현</a:t>
            </a:r>
            <a:r>
              <a:rPr dirty="0" sz="4800" spc="-28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480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예약확인</a:t>
            </a:r>
            <a:r>
              <a:rPr dirty="0" sz="4800" spc="-28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페이지</a:t>
            </a:r>
            <a:r>
              <a:rPr dirty="0" sz="4800" spc="-28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실시간</a:t>
            </a:r>
            <a:r>
              <a:rPr dirty="0" sz="4800" spc="-28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연동</a:t>
            </a:r>
            <a:endParaRPr sz="4800">
              <a:latin typeface="굴림"/>
              <a:cs typeface="굴림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7210" y="3957320"/>
            <a:ext cx="7848599" cy="4667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25145" y="2604770"/>
            <a:ext cx="5176519" cy="8642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89685" y="2754883"/>
            <a:ext cx="24638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관리자페이지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1835" y="2776220"/>
            <a:ext cx="487044" cy="523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472295" y="2586990"/>
            <a:ext cx="5176519" cy="8642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236835" y="2737104"/>
            <a:ext cx="20574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유저페이지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58985" y="2758440"/>
            <a:ext cx="487044" cy="5238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475470" y="3879850"/>
            <a:ext cx="6975474" cy="55530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5160" y="3774440"/>
            <a:ext cx="7315834" cy="59004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459595" y="3766185"/>
            <a:ext cx="7510144" cy="572325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11800" cy="2114550"/>
          </a:xfrm>
          <a:custGeom>
            <a:avLst/>
            <a:gdLst/>
            <a:ahLst/>
            <a:cxnLst/>
            <a:rect l="l" t="t" r="r" b="b"/>
            <a:pathLst>
              <a:path w="18211800" h="2114550">
                <a:moveTo>
                  <a:pt x="0" y="0"/>
                </a:moveTo>
                <a:lnTo>
                  <a:pt x="18211799" y="0"/>
                </a:lnTo>
                <a:lnTo>
                  <a:pt x="18211799" y="2114549"/>
                </a:lnTo>
                <a:lnTo>
                  <a:pt x="0" y="211454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6415" y="1470659"/>
            <a:ext cx="4520565" cy="189230"/>
          </a:xfrm>
          <a:custGeom>
            <a:avLst/>
            <a:gdLst/>
            <a:ahLst/>
            <a:cxnLst/>
            <a:rect l="l" t="t" r="r" b="b"/>
            <a:pathLst>
              <a:path w="4520565" h="189230">
                <a:moveTo>
                  <a:pt x="0" y="0"/>
                </a:moveTo>
                <a:lnTo>
                  <a:pt x="4520564" y="0"/>
                </a:lnTo>
                <a:lnTo>
                  <a:pt x="4520564" y="189229"/>
                </a:lnTo>
                <a:lnTo>
                  <a:pt x="0" y="189229"/>
                </a:lnTo>
                <a:lnTo>
                  <a:pt x="0" y="0"/>
                </a:lnTo>
                <a:close/>
              </a:path>
            </a:pathLst>
          </a:custGeom>
          <a:solidFill>
            <a:srgbClr val="FC9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29200" y="1568450"/>
            <a:ext cx="11947525" cy="13335"/>
          </a:xfrm>
          <a:custGeom>
            <a:avLst/>
            <a:gdLst/>
            <a:ahLst/>
            <a:cxnLst/>
            <a:rect l="l" t="t" r="r" b="b"/>
            <a:pathLst>
              <a:path w="11947525" h="13334">
                <a:moveTo>
                  <a:pt x="0" y="13334"/>
                </a:moveTo>
                <a:lnTo>
                  <a:pt x="11947524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11259820" cy="833119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기술</a:t>
            </a:r>
            <a:r>
              <a:rPr dirty="0" sz="4800" spc="-28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구현</a:t>
            </a:r>
            <a:r>
              <a:rPr dirty="0" sz="4800" spc="-28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4800" spc="-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예약확인</a:t>
            </a:r>
            <a:r>
              <a:rPr dirty="0" sz="4800" spc="-28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페이지</a:t>
            </a:r>
            <a:r>
              <a:rPr dirty="0" sz="4800" spc="-28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실시간</a:t>
            </a:r>
            <a:r>
              <a:rPr dirty="0" sz="4800" spc="-280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연동</a:t>
            </a:r>
            <a:endParaRPr sz="4800">
              <a:latin typeface="굴림"/>
              <a:cs typeface="굴림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7210" y="3957320"/>
            <a:ext cx="7848599" cy="46678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25145" y="2604770"/>
            <a:ext cx="5176519" cy="8642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289685" y="2754883"/>
            <a:ext cx="24638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관리자페이지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1835" y="2776220"/>
            <a:ext cx="487044" cy="5238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472295" y="2586990"/>
            <a:ext cx="5176519" cy="8642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0236835" y="2737104"/>
            <a:ext cx="20574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유저페이지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658985" y="2758440"/>
            <a:ext cx="487044" cy="5238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475470" y="3879850"/>
            <a:ext cx="6975474" cy="55530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5160" y="3774440"/>
            <a:ext cx="7315834" cy="59004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0700" y="3757930"/>
            <a:ext cx="7653019" cy="52781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459595" y="3766185"/>
            <a:ext cx="7510144" cy="57232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752090" y="4076700"/>
            <a:ext cx="10989944" cy="13011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088130" y="6167120"/>
            <a:ext cx="9337039" cy="22605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142230" y="6515989"/>
            <a:ext cx="7327900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0645">
              <a:lnSpc>
                <a:spcPct val="100000"/>
              </a:lnSpc>
              <a:spcBef>
                <a:spcPts val="100"/>
              </a:spcBef>
            </a:pPr>
            <a:r>
              <a:rPr dirty="0" sz="3200" spc="-490">
                <a:latin typeface="Times New Roman"/>
                <a:cs typeface="Times New Roman"/>
              </a:rPr>
              <a:t>Timer </a:t>
            </a:r>
            <a:r>
              <a:rPr dirty="0" sz="3200" spc="50" b="1">
                <a:latin typeface="굴림"/>
                <a:cs typeface="굴림"/>
              </a:rPr>
              <a:t>를 통해 리스트 패널을 주기적으로  업데이트를 해서 실시간으로</a:t>
            </a:r>
            <a:r>
              <a:rPr dirty="0" sz="3200" spc="-19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예약현황을  확인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가능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448175" y="7049770"/>
            <a:ext cx="487044" cy="5238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2704" y="2076269"/>
            <a:ext cx="7163501" cy="7951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043545" y="2784475"/>
            <a:ext cx="9335134" cy="1359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43545" y="4371975"/>
            <a:ext cx="9335134" cy="1359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043545" y="5946775"/>
            <a:ext cx="9335134" cy="1359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399145" y="3203575"/>
            <a:ext cx="521334" cy="5213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750" y="0"/>
            <a:ext cx="18209260" cy="2112010"/>
          </a:xfrm>
          <a:custGeom>
            <a:avLst/>
            <a:gdLst/>
            <a:ahLst/>
            <a:cxnLst/>
            <a:rect l="l" t="t" r="r" b="b"/>
            <a:pathLst>
              <a:path w="18209260" h="2112010">
                <a:moveTo>
                  <a:pt x="0" y="0"/>
                </a:moveTo>
                <a:lnTo>
                  <a:pt x="18209259" y="0"/>
                </a:lnTo>
                <a:lnTo>
                  <a:pt x="18209259" y="2112009"/>
                </a:lnTo>
                <a:lnTo>
                  <a:pt x="0" y="211200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99145" y="4791075"/>
            <a:ext cx="521334" cy="5213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99145" y="6365875"/>
            <a:ext cx="521334" cy="5213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527925">
              <a:lnSpc>
                <a:spcPct val="100000"/>
              </a:lnSpc>
              <a:spcBef>
                <a:spcPts val="100"/>
              </a:spcBef>
            </a:pPr>
            <a:r>
              <a:rPr dirty="0" spc="50"/>
              <a:t>첫 실행</a:t>
            </a:r>
            <a:r>
              <a:rPr dirty="0" spc="-590"/>
              <a:t> </a:t>
            </a:r>
            <a:r>
              <a:rPr dirty="0" spc="50"/>
              <a:t>페이지</a:t>
            </a:r>
          </a:p>
          <a:p>
            <a:pPr marL="7515225">
              <a:lnSpc>
                <a:spcPct val="100000"/>
              </a:lnSpc>
            </a:pPr>
          </a:p>
          <a:p>
            <a:pPr marL="7515225">
              <a:lnSpc>
                <a:spcPct val="100000"/>
              </a:lnSpc>
              <a:spcBef>
                <a:spcPts val="35"/>
              </a:spcBef>
            </a:pPr>
            <a:endParaRPr sz="4300">
              <a:latin typeface="Times New Roman"/>
              <a:cs typeface="Times New Roman"/>
            </a:endParaRPr>
          </a:p>
          <a:p>
            <a:pPr marL="7527925">
              <a:lnSpc>
                <a:spcPct val="100000"/>
              </a:lnSpc>
            </a:pPr>
            <a:r>
              <a:rPr dirty="0" spc="35" b="0">
                <a:latin typeface="Times New Roman"/>
                <a:cs typeface="Times New Roman"/>
              </a:rPr>
              <a:t>ID </a:t>
            </a:r>
            <a:r>
              <a:rPr dirty="0" spc="-5"/>
              <a:t>찾기</a:t>
            </a:r>
            <a:r>
              <a:rPr dirty="0" spc="-5" b="0">
                <a:latin typeface="Times New Roman"/>
                <a:cs typeface="Times New Roman"/>
              </a:rPr>
              <a:t>, </a:t>
            </a:r>
            <a:r>
              <a:rPr dirty="0" spc="50"/>
              <a:t>비밀번호 </a:t>
            </a:r>
            <a:r>
              <a:rPr dirty="0" spc="-5"/>
              <a:t>변경</a:t>
            </a:r>
            <a:r>
              <a:rPr dirty="0" spc="-5" b="0">
                <a:latin typeface="Times New Roman"/>
                <a:cs typeface="Times New Roman"/>
              </a:rPr>
              <a:t>,</a:t>
            </a:r>
            <a:r>
              <a:rPr dirty="0" spc="-210" b="0">
                <a:latin typeface="Times New Roman"/>
                <a:cs typeface="Times New Roman"/>
              </a:rPr>
              <a:t> </a:t>
            </a:r>
            <a:r>
              <a:rPr dirty="0" spc="50"/>
              <a:t>회원가입</a:t>
            </a:r>
          </a:p>
          <a:p>
            <a:pPr marL="7515225"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 marL="7515225">
              <a:lnSpc>
                <a:spcPct val="100000"/>
              </a:lnSpc>
              <a:spcBef>
                <a:spcPts val="50"/>
              </a:spcBef>
            </a:pPr>
            <a:endParaRPr sz="3700">
              <a:latin typeface="Times New Roman"/>
              <a:cs typeface="Times New Roman"/>
            </a:endParaRPr>
          </a:p>
          <a:p>
            <a:pPr marL="7527925">
              <a:lnSpc>
                <a:spcPct val="100000"/>
              </a:lnSpc>
            </a:pPr>
            <a:r>
              <a:rPr dirty="0" spc="50"/>
              <a:t>로그인</a:t>
            </a:r>
            <a:r>
              <a:rPr dirty="0" spc="-120"/>
              <a:t> </a:t>
            </a:r>
            <a:r>
              <a:rPr dirty="0" spc="50"/>
              <a:t>시</a:t>
            </a:r>
            <a:r>
              <a:rPr dirty="0" spc="-320"/>
              <a:t> </a:t>
            </a:r>
            <a:r>
              <a:rPr dirty="0" spc="50"/>
              <a:t>사업자</a:t>
            </a:r>
            <a:r>
              <a:rPr dirty="0" spc="-120"/>
              <a:t> </a:t>
            </a:r>
            <a:r>
              <a:rPr dirty="0" spc="50"/>
              <a:t>혹은</a:t>
            </a:r>
            <a:r>
              <a:rPr dirty="0" spc="-220"/>
              <a:t> </a:t>
            </a:r>
            <a:r>
              <a:rPr dirty="0" spc="50"/>
              <a:t>개인</a:t>
            </a:r>
            <a:r>
              <a:rPr dirty="0" spc="-220"/>
              <a:t> </a:t>
            </a:r>
            <a:r>
              <a:rPr dirty="0" spc="50"/>
              <a:t>페이지로</a:t>
            </a:r>
            <a:r>
              <a:rPr dirty="0" spc="-20"/>
              <a:t> </a:t>
            </a:r>
            <a:r>
              <a:rPr dirty="0" spc="50"/>
              <a:t>연결</a:t>
            </a:r>
          </a:p>
        </p:txBody>
      </p:sp>
      <p:sp>
        <p:nvSpPr>
          <p:cNvPr id="11" name="object 11"/>
          <p:cNvSpPr/>
          <p:nvPr/>
        </p:nvSpPr>
        <p:spPr>
          <a:xfrm>
            <a:off x="526415" y="1470659"/>
            <a:ext cx="4518025" cy="186690"/>
          </a:xfrm>
          <a:custGeom>
            <a:avLst/>
            <a:gdLst/>
            <a:ahLst/>
            <a:cxnLst/>
            <a:rect l="l" t="t" r="r" b="b"/>
            <a:pathLst>
              <a:path w="4518025" h="186689">
                <a:moveTo>
                  <a:pt x="0" y="0"/>
                </a:moveTo>
                <a:lnTo>
                  <a:pt x="4518024" y="0"/>
                </a:lnTo>
                <a:lnTo>
                  <a:pt x="4518024" y="186689"/>
                </a:lnTo>
                <a:lnTo>
                  <a:pt x="0" y="186689"/>
                </a:lnTo>
                <a:lnTo>
                  <a:pt x="0" y="0"/>
                </a:lnTo>
                <a:close/>
              </a:path>
            </a:pathLst>
          </a:custGeom>
          <a:solidFill>
            <a:srgbClr val="FC9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029200" y="1568450"/>
            <a:ext cx="11944985" cy="10795"/>
          </a:xfrm>
          <a:custGeom>
            <a:avLst/>
            <a:gdLst/>
            <a:ahLst/>
            <a:cxnLst/>
            <a:rect l="l" t="t" r="r" b="b"/>
            <a:pathLst>
              <a:path w="11944985" h="10794">
                <a:moveTo>
                  <a:pt x="0" y="10794"/>
                </a:moveTo>
                <a:lnTo>
                  <a:pt x="11944984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66775" y="524891"/>
            <a:ext cx="830707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99680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주요 기능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4800" spc="-5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로그인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페이지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공</a:t>
            </a:r>
            <a:r>
              <a:rPr dirty="0" sz="2400" spc="-225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통</a:t>
            </a:r>
            <a:endParaRPr sz="24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11257915" cy="831850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5758180" algn="l"/>
                <a:tab pos="9586595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주요 기능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4800" spc="-5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홈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화면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~	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마이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페이지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유저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75" y="1268603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83305" y="2829071"/>
            <a:ext cx="5546397" cy="6852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672637" y="2219642"/>
            <a:ext cx="7459345" cy="7870190"/>
          </a:xfrm>
          <a:custGeom>
            <a:avLst/>
            <a:gdLst/>
            <a:ahLst/>
            <a:cxnLst/>
            <a:rect l="l" t="t" r="r" b="b"/>
            <a:pathLst>
              <a:path w="7459344" h="7870190">
                <a:moveTo>
                  <a:pt x="0" y="0"/>
                </a:moveTo>
                <a:lnTo>
                  <a:pt x="7459344" y="0"/>
                </a:lnTo>
                <a:lnTo>
                  <a:pt x="7459344" y="7870189"/>
                </a:lnTo>
                <a:lnTo>
                  <a:pt x="0" y="787018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5780" y="2236470"/>
            <a:ext cx="8137524" cy="7715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11257915" cy="831850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5758180" algn="l"/>
                <a:tab pos="9586595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주요 기능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4800" spc="-5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홈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화면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~	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마이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페이지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유저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75" y="1268603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2236" y="3614713"/>
            <a:ext cx="3973058" cy="4918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31812" y="3175952"/>
            <a:ext cx="5346065" cy="5651500"/>
          </a:xfrm>
          <a:custGeom>
            <a:avLst/>
            <a:gdLst/>
            <a:ahLst/>
            <a:cxnLst/>
            <a:rect l="l" t="t" r="r" b="b"/>
            <a:pathLst>
              <a:path w="5346065" h="5651500">
                <a:moveTo>
                  <a:pt x="0" y="0"/>
                </a:moveTo>
                <a:lnTo>
                  <a:pt x="5346064" y="0"/>
                </a:lnTo>
                <a:lnTo>
                  <a:pt x="5346064" y="5651499"/>
                </a:lnTo>
                <a:lnTo>
                  <a:pt x="0" y="5651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915180" y="3605197"/>
            <a:ext cx="3894597" cy="4904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405562" y="3167697"/>
            <a:ext cx="5310505" cy="5626100"/>
          </a:xfrm>
          <a:custGeom>
            <a:avLst/>
            <a:gdLst/>
            <a:ahLst/>
            <a:cxnLst/>
            <a:rect l="l" t="t" r="r" b="b"/>
            <a:pathLst>
              <a:path w="5310505" h="5626100">
                <a:moveTo>
                  <a:pt x="0" y="0"/>
                </a:moveTo>
                <a:lnTo>
                  <a:pt x="5310504" y="0"/>
                </a:lnTo>
                <a:lnTo>
                  <a:pt x="5310504" y="5626099"/>
                </a:lnTo>
                <a:lnTo>
                  <a:pt x="0" y="5626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765114" y="3636198"/>
            <a:ext cx="3954219" cy="48886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257087" y="3200082"/>
            <a:ext cx="5311775" cy="5626100"/>
          </a:xfrm>
          <a:custGeom>
            <a:avLst/>
            <a:gdLst/>
            <a:ahLst/>
            <a:cxnLst/>
            <a:rect l="l" t="t" r="r" b="b"/>
            <a:pathLst>
              <a:path w="5311775" h="5626100">
                <a:moveTo>
                  <a:pt x="0" y="0"/>
                </a:moveTo>
                <a:lnTo>
                  <a:pt x="5311774" y="0"/>
                </a:lnTo>
                <a:lnTo>
                  <a:pt x="5311774" y="5626099"/>
                </a:lnTo>
                <a:lnTo>
                  <a:pt x="0" y="5626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90625" y="5699125"/>
            <a:ext cx="1238885" cy="635635"/>
          </a:xfrm>
          <a:custGeom>
            <a:avLst/>
            <a:gdLst/>
            <a:ahLst/>
            <a:cxnLst/>
            <a:rect l="l" t="t" r="r" b="b"/>
            <a:pathLst>
              <a:path w="1238885" h="635635">
                <a:moveTo>
                  <a:pt x="0" y="0"/>
                </a:moveTo>
                <a:lnTo>
                  <a:pt x="1238884" y="0"/>
                </a:lnTo>
                <a:lnTo>
                  <a:pt x="1238884" y="635634"/>
                </a:lnTo>
                <a:lnTo>
                  <a:pt x="0" y="63563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11257915" cy="831850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5758180" algn="l"/>
                <a:tab pos="9586595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주요 기능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4800" spc="-5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홈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화면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~	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마이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페이지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유저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75" y="1268603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54250" y="3779568"/>
            <a:ext cx="4115264" cy="5182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302490" y="3785283"/>
            <a:ext cx="5620384" cy="55155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297727" y="3323272"/>
            <a:ext cx="5629910" cy="5982335"/>
          </a:xfrm>
          <a:custGeom>
            <a:avLst/>
            <a:gdLst/>
            <a:ahLst/>
            <a:cxnLst/>
            <a:rect l="l" t="t" r="r" b="b"/>
            <a:pathLst>
              <a:path w="5629909" h="5982334">
                <a:moveTo>
                  <a:pt x="0" y="0"/>
                </a:moveTo>
                <a:lnTo>
                  <a:pt x="5629909" y="0"/>
                </a:lnTo>
                <a:lnTo>
                  <a:pt x="5629909" y="5982334"/>
                </a:lnTo>
                <a:lnTo>
                  <a:pt x="0" y="598233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5590" y="3717973"/>
            <a:ext cx="4191474" cy="5182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26835" y="3335654"/>
            <a:ext cx="5620384" cy="59537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22072" y="3330892"/>
            <a:ext cx="5629910" cy="5963285"/>
          </a:xfrm>
          <a:custGeom>
            <a:avLst/>
            <a:gdLst/>
            <a:ahLst/>
            <a:cxnLst/>
            <a:rect l="l" t="t" r="r" b="b"/>
            <a:pathLst>
              <a:path w="5629909" h="5963284">
                <a:moveTo>
                  <a:pt x="0" y="0"/>
                </a:moveTo>
                <a:lnTo>
                  <a:pt x="5629909" y="0"/>
                </a:lnTo>
                <a:lnTo>
                  <a:pt x="5629909" y="5963284"/>
                </a:lnTo>
                <a:lnTo>
                  <a:pt x="0" y="596328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2130" y="3314065"/>
            <a:ext cx="5610859" cy="59442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7367" y="3309302"/>
            <a:ext cx="5620385" cy="5953760"/>
          </a:xfrm>
          <a:custGeom>
            <a:avLst/>
            <a:gdLst/>
            <a:ahLst/>
            <a:cxnLst/>
            <a:rect l="l" t="t" r="r" b="b"/>
            <a:pathLst>
              <a:path w="5620385" h="5953759">
                <a:moveTo>
                  <a:pt x="0" y="0"/>
                </a:moveTo>
                <a:lnTo>
                  <a:pt x="5620384" y="0"/>
                </a:lnTo>
                <a:lnTo>
                  <a:pt x="5620384" y="5953759"/>
                </a:lnTo>
                <a:lnTo>
                  <a:pt x="0" y="595375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11257915" cy="831850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5758180" algn="l"/>
                <a:tab pos="9586595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주요 기능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4800" spc="-5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홈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화면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~	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마이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페이지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유저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75" y="1268603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54250" y="3779568"/>
            <a:ext cx="4115264" cy="5182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302490" y="3785283"/>
            <a:ext cx="5620384" cy="55155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297727" y="3323272"/>
            <a:ext cx="5629910" cy="5982335"/>
          </a:xfrm>
          <a:custGeom>
            <a:avLst/>
            <a:gdLst/>
            <a:ahLst/>
            <a:cxnLst/>
            <a:rect l="l" t="t" r="r" b="b"/>
            <a:pathLst>
              <a:path w="5629909" h="5982334">
                <a:moveTo>
                  <a:pt x="0" y="0"/>
                </a:moveTo>
                <a:lnTo>
                  <a:pt x="5629909" y="0"/>
                </a:lnTo>
                <a:lnTo>
                  <a:pt x="5629909" y="5982334"/>
                </a:lnTo>
                <a:lnTo>
                  <a:pt x="0" y="598233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5590" y="3717973"/>
            <a:ext cx="4191474" cy="51821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426835" y="3335654"/>
            <a:ext cx="5620384" cy="59537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22072" y="3330892"/>
            <a:ext cx="5629910" cy="5963285"/>
          </a:xfrm>
          <a:custGeom>
            <a:avLst/>
            <a:gdLst/>
            <a:ahLst/>
            <a:cxnLst/>
            <a:rect l="l" t="t" r="r" b="b"/>
            <a:pathLst>
              <a:path w="5629909" h="5963284">
                <a:moveTo>
                  <a:pt x="0" y="0"/>
                </a:moveTo>
                <a:lnTo>
                  <a:pt x="5629909" y="0"/>
                </a:lnTo>
                <a:lnTo>
                  <a:pt x="5629909" y="5963284"/>
                </a:lnTo>
                <a:lnTo>
                  <a:pt x="0" y="596328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2130" y="3314065"/>
            <a:ext cx="5610859" cy="594423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27367" y="3309302"/>
            <a:ext cx="5620385" cy="5953760"/>
          </a:xfrm>
          <a:custGeom>
            <a:avLst/>
            <a:gdLst/>
            <a:ahLst/>
            <a:cxnLst/>
            <a:rect l="l" t="t" r="r" b="b"/>
            <a:pathLst>
              <a:path w="5620385" h="5953759">
                <a:moveTo>
                  <a:pt x="0" y="0"/>
                </a:moveTo>
                <a:lnTo>
                  <a:pt x="5620384" y="0"/>
                </a:lnTo>
                <a:lnTo>
                  <a:pt x="5620384" y="5953759"/>
                </a:lnTo>
                <a:lnTo>
                  <a:pt x="0" y="595375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0655" y="3722419"/>
            <a:ext cx="4115265" cy="5029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2432" y="3260407"/>
            <a:ext cx="5620385" cy="5925185"/>
          </a:xfrm>
          <a:custGeom>
            <a:avLst/>
            <a:gdLst/>
            <a:ahLst/>
            <a:cxnLst/>
            <a:rect l="l" t="t" r="r" b="b"/>
            <a:pathLst>
              <a:path w="5620385" h="5925184">
                <a:moveTo>
                  <a:pt x="0" y="0"/>
                </a:moveTo>
                <a:lnTo>
                  <a:pt x="5620384" y="0"/>
                </a:lnTo>
                <a:lnTo>
                  <a:pt x="5620384" y="5925184"/>
                </a:lnTo>
                <a:lnTo>
                  <a:pt x="0" y="592518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750" y="0"/>
            <a:ext cx="18209895" cy="2112645"/>
          </a:xfrm>
          <a:custGeom>
            <a:avLst/>
            <a:gdLst/>
            <a:ahLst/>
            <a:cxnLst/>
            <a:rect l="l" t="t" r="r" b="b"/>
            <a:pathLst>
              <a:path w="18209895" h="2112645">
                <a:moveTo>
                  <a:pt x="0" y="0"/>
                </a:moveTo>
                <a:lnTo>
                  <a:pt x="18209894" y="0"/>
                </a:lnTo>
                <a:lnTo>
                  <a:pt x="18209894" y="2112644"/>
                </a:lnTo>
                <a:lnTo>
                  <a:pt x="0" y="2112644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26415" y="1470659"/>
            <a:ext cx="4518660" cy="187325"/>
          </a:xfrm>
          <a:custGeom>
            <a:avLst/>
            <a:gdLst/>
            <a:ahLst/>
            <a:cxnLst/>
            <a:rect l="l" t="t" r="r" b="b"/>
            <a:pathLst>
              <a:path w="4518660" h="187325">
                <a:moveTo>
                  <a:pt x="0" y="0"/>
                </a:moveTo>
                <a:lnTo>
                  <a:pt x="4518659" y="0"/>
                </a:lnTo>
                <a:lnTo>
                  <a:pt x="4518659" y="187324"/>
                </a:lnTo>
                <a:lnTo>
                  <a:pt x="0" y="187324"/>
                </a:lnTo>
                <a:lnTo>
                  <a:pt x="0" y="0"/>
                </a:lnTo>
                <a:close/>
              </a:path>
            </a:pathLst>
          </a:custGeom>
          <a:solidFill>
            <a:srgbClr val="FC9F2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029200" y="1568450"/>
            <a:ext cx="11945620" cy="11430"/>
          </a:xfrm>
          <a:custGeom>
            <a:avLst/>
            <a:gdLst/>
            <a:ahLst/>
            <a:cxnLst/>
            <a:rect l="l" t="t" r="r" b="b"/>
            <a:pathLst>
              <a:path w="11945619" h="11430">
                <a:moveTo>
                  <a:pt x="0" y="11429"/>
                </a:moveTo>
                <a:lnTo>
                  <a:pt x="11945619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11257915" cy="831850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5758180" algn="l"/>
                <a:tab pos="9586595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주요 기능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4800" spc="-5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홈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화면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~	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마이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페이지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유저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6775" y="1268603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92375" y="8255000"/>
            <a:ext cx="1238885" cy="635635"/>
          </a:xfrm>
          <a:custGeom>
            <a:avLst/>
            <a:gdLst/>
            <a:ahLst/>
            <a:cxnLst/>
            <a:rect l="l" t="t" r="r" b="b"/>
            <a:pathLst>
              <a:path w="1238885" h="635634">
                <a:moveTo>
                  <a:pt x="0" y="0"/>
                </a:moveTo>
                <a:lnTo>
                  <a:pt x="1238884" y="0"/>
                </a:lnTo>
                <a:lnTo>
                  <a:pt x="1238884" y="635634"/>
                </a:lnTo>
                <a:lnTo>
                  <a:pt x="0" y="63563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760905" y="3649386"/>
            <a:ext cx="4191474" cy="51154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222682" y="3263582"/>
            <a:ext cx="5620385" cy="5887085"/>
          </a:xfrm>
          <a:custGeom>
            <a:avLst/>
            <a:gdLst/>
            <a:ahLst/>
            <a:cxnLst/>
            <a:rect l="l" t="t" r="r" b="b"/>
            <a:pathLst>
              <a:path w="5620384" h="5887084">
                <a:moveTo>
                  <a:pt x="0" y="0"/>
                </a:moveTo>
                <a:lnTo>
                  <a:pt x="5620384" y="0"/>
                </a:lnTo>
                <a:lnTo>
                  <a:pt x="5620384" y="5887084"/>
                </a:lnTo>
                <a:lnTo>
                  <a:pt x="0" y="588708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138025" y="3646211"/>
            <a:ext cx="5601334" cy="55346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133262" y="3260407"/>
            <a:ext cx="5610860" cy="5925185"/>
          </a:xfrm>
          <a:custGeom>
            <a:avLst/>
            <a:gdLst/>
            <a:ahLst/>
            <a:cxnLst/>
            <a:rect l="l" t="t" r="r" b="b"/>
            <a:pathLst>
              <a:path w="5610859" h="5925184">
                <a:moveTo>
                  <a:pt x="0" y="0"/>
                </a:moveTo>
                <a:lnTo>
                  <a:pt x="5610859" y="0"/>
                </a:lnTo>
                <a:lnTo>
                  <a:pt x="5610859" y="5925184"/>
                </a:lnTo>
                <a:lnTo>
                  <a:pt x="0" y="592518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3750" y="523875"/>
            <a:ext cx="11257915" cy="831850"/>
          </a:xfrm>
          <a:prstGeom prst="rect"/>
          <a:solidFill>
            <a:srgbClr val="F3F3F3"/>
          </a:solidFill>
          <a:ln w="9524">
            <a:solidFill>
              <a:srgbClr val="FFFFFF"/>
            </a:solidFill>
          </a:ln>
        </p:spPr>
        <p:txBody>
          <a:bodyPr wrap="square" lIns="0" tIns="1333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  <a:tabLst>
                <a:tab pos="5758180" algn="l"/>
                <a:tab pos="9586595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주요 기능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4800" spc="-5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홈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화면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~	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마이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페이지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유저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775" y="1268603"/>
            <a:ext cx="939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595959"/>
                </a:solidFill>
                <a:latin typeface="굴림"/>
                <a:cs typeface="굴림"/>
              </a:rPr>
              <a:t>페이지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0625" y="5699125"/>
            <a:ext cx="1238885" cy="635635"/>
          </a:xfrm>
          <a:custGeom>
            <a:avLst/>
            <a:gdLst/>
            <a:ahLst/>
            <a:cxnLst/>
            <a:rect l="l" t="t" r="r" b="b"/>
            <a:pathLst>
              <a:path w="1238885" h="635635">
                <a:moveTo>
                  <a:pt x="0" y="0"/>
                </a:moveTo>
                <a:lnTo>
                  <a:pt x="1238884" y="0"/>
                </a:lnTo>
                <a:lnTo>
                  <a:pt x="1238884" y="635634"/>
                </a:lnTo>
                <a:lnTo>
                  <a:pt x="0" y="635634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7195" y="3265170"/>
            <a:ext cx="5610859" cy="59156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2432" y="3260407"/>
            <a:ext cx="5620385" cy="5925185"/>
          </a:xfrm>
          <a:custGeom>
            <a:avLst/>
            <a:gdLst/>
            <a:ahLst/>
            <a:cxnLst/>
            <a:rect l="l" t="t" r="r" b="b"/>
            <a:pathLst>
              <a:path w="5620385" h="5925184">
                <a:moveTo>
                  <a:pt x="0" y="0"/>
                </a:moveTo>
                <a:lnTo>
                  <a:pt x="5620384" y="0"/>
                </a:lnTo>
                <a:lnTo>
                  <a:pt x="5620384" y="5925184"/>
                </a:lnTo>
                <a:lnTo>
                  <a:pt x="0" y="592518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72210" y="8255000"/>
            <a:ext cx="1239520" cy="636270"/>
          </a:xfrm>
          <a:custGeom>
            <a:avLst/>
            <a:gdLst/>
            <a:ahLst/>
            <a:cxnLst/>
            <a:rect l="l" t="t" r="r" b="b"/>
            <a:pathLst>
              <a:path w="1239520" h="636270">
                <a:moveTo>
                  <a:pt x="0" y="0"/>
                </a:moveTo>
                <a:lnTo>
                  <a:pt x="1239519" y="0"/>
                </a:lnTo>
                <a:lnTo>
                  <a:pt x="1239519" y="636269"/>
                </a:lnTo>
                <a:lnTo>
                  <a:pt x="0" y="636269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67280" y="3697018"/>
            <a:ext cx="4115265" cy="5182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29057" y="3235007"/>
            <a:ext cx="5620385" cy="5944235"/>
          </a:xfrm>
          <a:custGeom>
            <a:avLst/>
            <a:gdLst/>
            <a:ahLst/>
            <a:cxnLst/>
            <a:rect l="l" t="t" r="r" b="b"/>
            <a:pathLst>
              <a:path w="5620384" h="5944234">
                <a:moveTo>
                  <a:pt x="0" y="0"/>
                </a:moveTo>
                <a:lnTo>
                  <a:pt x="5620384" y="0"/>
                </a:lnTo>
                <a:lnTo>
                  <a:pt x="5620384" y="5944234"/>
                </a:lnTo>
                <a:lnTo>
                  <a:pt x="0" y="594423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301220" y="3502073"/>
            <a:ext cx="5591809" cy="54869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296457" y="3040062"/>
            <a:ext cx="5601335" cy="5953760"/>
          </a:xfrm>
          <a:custGeom>
            <a:avLst/>
            <a:gdLst/>
            <a:ahLst/>
            <a:cxnLst/>
            <a:rect l="l" t="t" r="r" b="b"/>
            <a:pathLst>
              <a:path w="5601334" h="5953759">
                <a:moveTo>
                  <a:pt x="0" y="0"/>
                </a:moveTo>
                <a:lnTo>
                  <a:pt x="5601334" y="0"/>
                </a:lnTo>
                <a:lnTo>
                  <a:pt x="5601334" y="5953759"/>
                </a:lnTo>
                <a:lnTo>
                  <a:pt x="0" y="595375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40350" y="2765425"/>
            <a:ext cx="7684134" cy="3169285"/>
          </a:xfrm>
          <a:prstGeom prst="rect">
            <a:avLst/>
          </a:prstGeom>
          <a:ln w="9524">
            <a:solidFill>
              <a:srgbClr val="FFFF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85725">
              <a:lnSpc>
                <a:spcPts val="23500"/>
              </a:lnSpc>
              <a:tabLst>
                <a:tab pos="4742180" algn="l"/>
              </a:tabLst>
            </a:pPr>
            <a:r>
              <a:rPr dirty="0" sz="20000">
                <a:latin typeface="굴림"/>
                <a:cs typeface="굴림"/>
              </a:rPr>
              <a:t>시	연</a:t>
            </a:r>
            <a:endParaRPr sz="20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0670" y="596265"/>
            <a:ext cx="17476469" cy="9538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47700" y="596900"/>
            <a:ext cx="16193769" cy="15125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96008" y="566198"/>
            <a:ext cx="4857115" cy="1851025"/>
          </a:xfrm>
          <a:prstGeom prst="rect"/>
        </p:spPr>
        <p:txBody>
          <a:bodyPr wrap="square" lIns="0" tIns="46355" rIns="0" bIns="0" rtlCol="0" vert="horz">
            <a:spAutoFit/>
          </a:bodyPr>
          <a:lstStyle/>
          <a:p>
            <a:pPr marL="1689735" marR="5080" indent="-1677670">
              <a:lnSpc>
                <a:spcPts val="7170"/>
              </a:lnSpc>
              <a:spcBef>
                <a:spcPts val="365"/>
              </a:spcBef>
            </a:pPr>
            <a:r>
              <a:rPr dirty="0" spc="105"/>
              <a:t>향후</a:t>
            </a:r>
            <a:r>
              <a:rPr dirty="0" spc="-20"/>
              <a:t> </a:t>
            </a:r>
            <a:r>
              <a:rPr dirty="0" spc="105"/>
              <a:t>업데이트  계획</a:t>
            </a:r>
          </a:p>
        </p:txBody>
      </p:sp>
      <p:sp>
        <p:nvSpPr>
          <p:cNvPr id="5" name="object 5"/>
          <p:cNvSpPr/>
          <p:nvPr/>
        </p:nvSpPr>
        <p:spPr>
          <a:xfrm>
            <a:off x="8746490" y="2111375"/>
            <a:ext cx="7653654" cy="76530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75625" y="2190750"/>
            <a:ext cx="8462645" cy="7462520"/>
          </a:xfrm>
          <a:custGeom>
            <a:avLst/>
            <a:gdLst/>
            <a:ahLst/>
            <a:cxnLst/>
            <a:rect l="l" t="t" r="r" b="b"/>
            <a:pathLst>
              <a:path w="8462644" h="7462520">
                <a:moveTo>
                  <a:pt x="0" y="0"/>
                </a:moveTo>
                <a:lnTo>
                  <a:pt x="8462644" y="0"/>
                </a:lnTo>
                <a:lnTo>
                  <a:pt x="8462644" y="7462519"/>
                </a:lnTo>
                <a:lnTo>
                  <a:pt x="0" y="746251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8234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85240" y="2675890"/>
            <a:ext cx="12997180" cy="6940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558290" y="4270375"/>
            <a:ext cx="9150985" cy="414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0" b="1">
                <a:latin typeface="굴림"/>
                <a:cs typeface="굴림"/>
              </a:rPr>
              <a:t>예약방문 후기 페이지</a:t>
            </a:r>
            <a:r>
              <a:rPr dirty="0" sz="3000" spc="265" b="1">
                <a:latin typeface="굴림"/>
                <a:cs typeface="굴림"/>
              </a:rPr>
              <a:t> </a:t>
            </a:r>
            <a:r>
              <a:rPr dirty="0" sz="3000" spc="50" b="1">
                <a:latin typeface="굴림"/>
                <a:cs typeface="굴림"/>
              </a:rPr>
              <a:t>넣기</a:t>
            </a:r>
            <a:endParaRPr sz="3000">
              <a:latin typeface="굴림"/>
              <a:cs typeface="굴림"/>
            </a:endParaRPr>
          </a:p>
          <a:p>
            <a:pPr marL="12700" marR="5080">
              <a:lnSpc>
                <a:spcPct val="200000"/>
              </a:lnSpc>
            </a:pPr>
            <a:r>
              <a:rPr dirty="0" sz="3000" spc="50" b="1">
                <a:latin typeface="굴림"/>
                <a:cs typeface="굴림"/>
              </a:rPr>
              <a:t>가게가 만석이거나 예약이 꽉찼을경우 예약 비활성화  예약하면서 노쇼방지를 위해 선예약금을 받기  예약하려는 식당의 지도</a:t>
            </a:r>
            <a:r>
              <a:rPr dirty="0" sz="3000" spc="360" b="1">
                <a:latin typeface="굴림"/>
                <a:cs typeface="굴림"/>
              </a:rPr>
              <a:t> </a:t>
            </a:r>
            <a:r>
              <a:rPr dirty="0" sz="3000" spc="50" b="1">
                <a:latin typeface="굴림"/>
                <a:cs typeface="굴림"/>
              </a:rPr>
              <a:t>추가</a:t>
            </a:r>
            <a:endParaRPr sz="3000">
              <a:latin typeface="굴림"/>
              <a:cs typeface="굴림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000" spc="50" b="1">
                <a:latin typeface="굴림"/>
                <a:cs typeface="굴림"/>
              </a:rPr>
              <a:t>맘에 드는 식당 저장하기 기능</a:t>
            </a:r>
            <a:r>
              <a:rPr dirty="0" sz="3000" spc="125" b="1">
                <a:latin typeface="굴림"/>
                <a:cs typeface="굴림"/>
              </a:rPr>
              <a:t> </a:t>
            </a:r>
            <a:r>
              <a:rPr dirty="0" sz="3000" spc="50" b="1">
                <a:latin typeface="굴림"/>
                <a:cs typeface="굴림"/>
              </a:rPr>
              <a:t>추가</a:t>
            </a:r>
            <a:endParaRPr sz="30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75275" y="2574925"/>
            <a:ext cx="6647815" cy="3073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0">
                <a:latin typeface="Arial"/>
                <a:cs typeface="Arial"/>
              </a:rPr>
              <a:t>Q &amp;</a:t>
            </a:r>
            <a:r>
              <a:rPr dirty="0" sz="20000" spc="-1310">
                <a:latin typeface="Arial"/>
                <a:cs typeface="Arial"/>
              </a:rPr>
              <a:t> </a:t>
            </a:r>
            <a:r>
              <a:rPr dirty="0" sz="20000">
                <a:latin typeface="Arial"/>
                <a:cs typeface="Arial"/>
              </a:rPr>
              <a:t>A</a:t>
            </a:r>
            <a:endParaRPr sz="20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09895" cy="2112645"/>
          </a:xfrm>
          <a:custGeom>
            <a:avLst/>
            <a:gdLst/>
            <a:ahLst/>
            <a:cxnLst/>
            <a:rect l="l" t="t" r="r" b="b"/>
            <a:pathLst>
              <a:path w="18209895" h="2112645">
                <a:moveTo>
                  <a:pt x="0" y="0"/>
                </a:moveTo>
                <a:lnTo>
                  <a:pt x="18209894" y="0"/>
                </a:lnTo>
                <a:lnTo>
                  <a:pt x="18209894" y="2112644"/>
                </a:lnTo>
                <a:lnTo>
                  <a:pt x="0" y="2112644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043545" y="3946525"/>
            <a:ext cx="9335769" cy="1360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99145" y="4365625"/>
            <a:ext cx="521969" cy="521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097645" y="4341114"/>
            <a:ext cx="300164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패스워드</a:t>
            </a:r>
            <a:r>
              <a:rPr dirty="0" sz="3200" spc="-8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입력시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94116" y="4341114"/>
            <a:ext cx="301434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50" b="1">
                <a:latin typeface="굴림"/>
                <a:cs typeface="굴림"/>
              </a:rPr>
              <a:t>으로마스킹</a:t>
            </a:r>
            <a:r>
              <a:rPr dirty="0" sz="3200" spc="1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기능</a:t>
            </a:r>
            <a:endParaRPr sz="3200">
              <a:latin typeface="굴림"/>
              <a:cs typeface="굴림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6415" y="1470659"/>
            <a:ext cx="4518025" cy="186690"/>
          </a:xfrm>
          <a:custGeom>
            <a:avLst/>
            <a:gdLst/>
            <a:ahLst/>
            <a:cxnLst/>
            <a:rect l="l" t="t" r="r" b="b"/>
            <a:pathLst>
              <a:path w="4518025" h="186689">
                <a:moveTo>
                  <a:pt x="0" y="0"/>
                </a:moveTo>
                <a:lnTo>
                  <a:pt x="4518024" y="0"/>
                </a:lnTo>
                <a:lnTo>
                  <a:pt x="4518024" y="186689"/>
                </a:lnTo>
                <a:lnTo>
                  <a:pt x="0" y="186689"/>
                </a:lnTo>
                <a:lnTo>
                  <a:pt x="0" y="0"/>
                </a:lnTo>
                <a:close/>
              </a:path>
            </a:pathLst>
          </a:custGeom>
          <a:solidFill>
            <a:srgbClr val="93B3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29200" y="1568450"/>
            <a:ext cx="11944985" cy="10795"/>
          </a:xfrm>
          <a:custGeom>
            <a:avLst/>
            <a:gdLst/>
            <a:ahLst/>
            <a:cxnLst/>
            <a:rect l="l" t="t" r="r" b="b"/>
            <a:pathLst>
              <a:path w="11944985" h="10794">
                <a:moveTo>
                  <a:pt x="0" y="10794"/>
                </a:moveTo>
                <a:lnTo>
                  <a:pt x="11944984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93750" y="523875"/>
            <a:ext cx="9732010" cy="1200785"/>
          </a:xfrm>
          <a:custGeom>
            <a:avLst/>
            <a:gdLst/>
            <a:ahLst/>
            <a:cxnLst/>
            <a:rect l="l" t="t" r="r" b="b"/>
            <a:pathLst>
              <a:path w="9732010" h="1200785">
                <a:moveTo>
                  <a:pt x="0" y="0"/>
                </a:moveTo>
                <a:lnTo>
                  <a:pt x="9732009" y="0"/>
                </a:lnTo>
                <a:lnTo>
                  <a:pt x="9732009" y="1200784"/>
                </a:lnTo>
                <a:lnTo>
                  <a:pt x="0" y="120078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66775" y="524891"/>
            <a:ext cx="891667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09280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기술적 구현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4800" spc="-5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로그인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페이지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공</a:t>
            </a:r>
            <a:r>
              <a:rPr dirty="0" sz="2400" spc="-225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통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5900" y="1979295"/>
            <a:ext cx="7357109" cy="81337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043545" y="5549900"/>
            <a:ext cx="9335769" cy="13601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399145" y="5969000"/>
            <a:ext cx="521969" cy="5219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144375" y="4460875"/>
            <a:ext cx="255270" cy="255270"/>
          </a:xfrm>
          <a:custGeom>
            <a:avLst/>
            <a:gdLst/>
            <a:ahLst/>
            <a:cxnLst/>
            <a:rect l="l" t="t" r="r" b="b"/>
            <a:pathLst>
              <a:path w="255270" h="255270">
                <a:moveTo>
                  <a:pt x="127634" y="255269"/>
                </a:moveTo>
                <a:lnTo>
                  <a:pt x="77953" y="245239"/>
                </a:lnTo>
                <a:lnTo>
                  <a:pt x="37383" y="217886"/>
                </a:lnTo>
                <a:lnTo>
                  <a:pt x="10030" y="177316"/>
                </a:lnTo>
                <a:lnTo>
                  <a:pt x="0" y="127634"/>
                </a:lnTo>
                <a:lnTo>
                  <a:pt x="10030" y="77953"/>
                </a:lnTo>
                <a:lnTo>
                  <a:pt x="37383" y="37383"/>
                </a:lnTo>
                <a:lnTo>
                  <a:pt x="77953" y="10030"/>
                </a:lnTo>
                <a:lnTo>
                  <a:pt x="127634" y="0"/>
                </a:lnTo>
                <a:lnTo>
                  <a:pt x="152651" y="2475"/>
                </a:lnTo>
                <a:lnTo>
                  <a:pt x="198446" y="21444"/>
                </a:lnTo>
                <a:lnTo>
                  <a:pt x="233825" y="56822"/>
                </a:lnTo>
                <a:lnTo>
                  <a:pt x="252794" y="102618"/>
                </a:lnTo>
                <a:lnTo>
                  <a:pt x="255269" y="127634"/>
                </a:lnTo>
                <a:lnTo>
                  <a:pt x="245239" y="177316"/>
                </a:lnTo>
                <a:lnTo>
                  <a:pt x="217886" y="217886"/>
                </a:lnTo>
                <a:lnTo>
                  <a:pt x="177316" y="245239"/>
                </a:lnTo>
                <a:lnTo>
                  <a:pt x="127634" y="2552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043545" y="7105650"/>
            <a:ext cx="9335769" cy="13601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399145" y="7524750"/>
            <a:ext cx="521969" cy="5219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9097645" y="5700649"/>
            <a:ext cx="7384415" cy="2312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200" spc="35">
                <a:latin typeface="Times New Roman"/>
                <a:cs typeface="Times New Roman"/>
              </a:rPr>
              <a:t>ID </a:t>
            </a:r>
            <a:r>
              <a:rPr dirty="0" sz="3200" spc="-5" b="1">
                <a:latin typeface="굴림"/>
                <a:cs typeface="굴림"/>
              </a:rPr>
              <a:t>찾기</a:t>
            </a:r>
            <a:r>
              <a:rPr dirty="0" sz="3200" spc="-5">
                <a:latin typeface="Times New Roman"/>
                <a:cs typeface="Times New Roman"/>
              </a:rPr>
              <a:t>, </a:t>
            </a:r>
            <a:r>
              <a:rPr dirty="0" sz="3200" spc="50" b="1">
                <a:latin typeface="굴림"/>
                <a:cs typeface="굴림"/>
              </a:rPr>
              <a:t>비밀번호 </a:t>
            </a:r>
            <a:r>
              <a:rPr dirty="0" sz="3200" spc="-5" b="1">
                <a:latin typeface="굴림"/>
                <a:cs typeface="굴림"/>
              </a:rPr>
              <a:t>변경</a:t>
            </a:r>
            <a:r>
              <a:rPr dirty="0" sz="3200" spc="-5">
                <a:latin typeface="Times New Roman"/>
                <a:cs typeface="Times New Roman"/>
              </a:rPr>
              <a:t>, </a:t>
            </a:r>
            <a:r>
              <a:rPr dirty="0" sz="3200" spc="50" b="1">
                <a:latin typeface="굴림"/>
                <a:cs typeface="굴림"/>
              </a:rPr>
              <a:t>회원가입 등</a:t>
            </a:r>
            <a:r>
              <a:rPr dirty="0" sz="3200" spc="-59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클릭  시 화면</a:t>
            </a:r>
            <a:r>
              <a:rPr dirty="0" sz="3200" spc="-59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전환</a:t>
            </a:r>
            <a:endParaRPr sz="3200">
              <a:latin typeface="굴림"/>
              <a:cs typeface="굴림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810"/>
              </a:spcBef>
            </a:pPr>
            <a:r>
              <a:rPr dirty="0" sz="3200" spc="-395">
                <a:latin typeface="Times New Roman"/>
                <a:cs typeface="Times New Roman"/>
              </a:rPr>
              <a:t>Enter</a:t>
            </a:r>
            <a:r>
              <a:rPr dirty="0" sz="3200" spc="-310">
                <a:latin typeface="Times New Roman"/>
                <a:cs typeface="Times New Roman"/>
              </a:rPr>
              <a:t> </a:t>
            </a:r>
            <a:r>
              <a:rPr dirty="0" sz="3200" spc="50" b="1">
                <a:latin typeface="굴림"/>
                <a:cs typeface="굴림"/>
              </a:rPr>
              <a:t>키</a:t>
            </a:r>
            <a:r>
              <a:rPr dirty="0" sz="3200" spc="-3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누를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시</a:t>
            </a:r>
            <a:r>
              <a:rPr dirty="0" sz="3200" spc="-3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로그인</a:t>
            </a:r>
            <a:r>
              <a:rPr dirty="0" sz="3200" spc="-1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버튼</a:t>
            </a:r>
            <a:r>
              <a:rPr dirty="0" sz="3200" spc="-2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실행</a:t>
            </a:r>
            <a:endParaRPr sz="32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10530" cy="2113280"/>
          </a:xfrm>
          <a:custGeom>
            <a:avLst/>
            <a:gdLst/>
            <a:ahLst/>
            <a:cxnLst/>
            <a:rect l="l" t="t" r="r" b="b"/>
            <a:pathLst>
              <a:path w="18210530" h="2113280">
                <a:moveTo>
                  <a:pt x="0" y="0"/>
                </a:moveTo>
                <a:lnTo>
                  <a:pt x="18210529" y="0"/>
                </a:lnTo>
                <a:lnTo>
                  <a:pt x="18210529" y="2113279"/>
                </a:lnTo>
                <a:lnTo>
                  <a:pt x="0" y="211327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6415" y="1470659"/>
            <a:ext cx="4519295" cy="187960"/>
          </a:xfrm>
          <a:custGeom>
            <a:avLst/>
            <a:gdLst/>
            <a:ahLst/>
            <a:cxnLst/>
            <a:rect l="l" t="t" r="r" b="b"/>
            <a:pathLst>
              <a:path w="4519295" h="187960">
                <a:moveTo>
                  <a:pt x="0" y="0"/>
                </a:moveTo>
                <a:lnTo>
                  <a:pt x="4519294" y="0"/>
                </a:lnTo>
                <a:lnTo>
                  <a:pt x="4519294" y="187959"/>
                </a:lnTo>
                <a:lnTo>
                  <a:pt x="0" y="187959"/>
                </a:lnTo>
                <a:lnTo>
                  <a:pt x="0" y="0"/>
                </a:lnTo>
                <a:close/>
              </a:path>
            </a:pathLst>
          </a:custGeom>
          <a:solidFill>
            <a:srgbClr val="93B3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29200" y="1568450"/>
            <a:ext cx="11946255" cy="12065"/>
          </a:xfrm>
          <a:custGeom>
            <a:avLst/>
            <a:gdLst/>
            <a:ahLst/>
            <a:cxnLst/>
            <a:rect l="l" t="t" r="r" b="b"/>
            <a:pathLst>
              <a:path w="11946255" h="12065">
                <a:moveTo>
                  <a:pt x="0" y="12064"/>
                </a:moveTo>
                <a:lnTo>
                  <a:pt x="11946254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93750" y="523875"/>
            <a:ext cx="9733280" cy="1202055"/>
          </a:xfrm>
          <a:custGeom>
            <a:avLst/>
            <a:gdLst/>
            <a:ahLst/>
            <a:cxnLst/>
            <a:rect l="l" t="t" r="r" b="b"/>
            <a:pathLst>
              <a:path w="9733280" h="1202055">
                <a:moveTo>
                  <a:pt x="0" y="0"/>
                </a:moveTo>
                <a:lnTo>
                  <a:pt x="9733279" y="0"/>
                </a:lnTo>
                <a:lnTo>
                  <a:pt x="9733279" y="1202054"/>
                </a:lnTo>
                <a:lnTo>
                  <a:pt x="0" y="120205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6775" y="524891"/>
            <a:ext cx="891667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209280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기술적 구현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4800" spc="-5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로그인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페이지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공</a:t>
            </a:r>
            <a:r>
              <a:rPr dirty="0" sz="2400" spc="-225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통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8000" y="2355215"/>
            <a:ext cx="10614024" cy="7292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003540" y="4864735"/>
            <a:ext cx="9336404" cy="1360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359140" y="5283835"/>
            <a:ext cx="522604" cy="5226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057640" y="5015801"/>
            <a:ext cx="623951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00829" algn="l"/>
              </a:tabLst>
            </a:pPr>
            <a:r>
              <a:rPr dirty="0" sz="3200" spc="-434">
                <a:latin typeface="Times New Roman"/>
                <a:cs typeface="Times New Roman"/>
              </a:rPr>
              <a:t>TextField </a:t>
            </a:r>
            <a:r>
              <a:rPr dirty="0" sz="3200" spc="-265">
                <a:latin typeface="Times New Roman"/>
                <a:cs typeface="Times New Roman"/>
              </a:rPr>
              <a:t> </a:t>
            </a:r>
            <a:r>
              <a:rPr dirty="0" sz="3200" spc="50" b="1">
                <a:latin typeface="굴림"/>
                <a:cs typeface="굴림"/>
              </a:rPr>
              <a:t>에</a:t>
            </a:r>
            <a:r>
              <a:rPr dirty="0" sz="3200" spc="-305" b="1">
                <a:latin typeface="굴림"/>
                <a:cs typeface="굴림"/>
              </a:rPr>
              <a:t> </a:t>
            </a:r>
            <a:r>
              <a:rPr dirty="0" sz="3200" spc="-395">
                <a:latin typeface="Times New Roman"/>
                <a:cs typeface="Times New Roman"/>
              </a:rPr>
              <a:t>addActionListener	</a:t>
            </a:r>
            <a:r>
              <a:rPr dirty="0" sz="3200" spc="50" b="1">
                <a:latin typeface="굴림"/>
                <a:cs typeface="굴림"/>
              </a:rPr>
              <a:t>를</a:t>
            </a:r>
            <a:r>
              <a:rPr dirty="0" sz="3200" spc="-385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연결해서</a:t>
            </a:r>
            <a:endParaRPr sz="3200">
              <a:latin typeface="굴림"/>
              <a:cs typeface="굴림"/>
            </a:endParaRPr>
          </a:p>
          <a:p>
            <a:pPr marL="12700">
              <a:lnSpc>
                <a:spcPct val="100000"/>
              </a:lnSpc>
            </a:pPr>
            <a:r>
              <a:rPr dirty="0" sz="3200" spc="-395">
                <a:latin typeface="Times New Roman"/>
                <a:cs typeface="Times New Roman"/>
              </a:rPr>
              <a:t>Enter </a:t>
            </a:r>
            <a:r>
              <a:rPr dirty="0" sz="3200" spc="50" b="1">
                <a:latin typeface="굴림"/>
                <a:cs typeface="굴림"/>
              </a:rPr>
              <a:t>키를 입력에 대한 동작</a:t>
            </a:r>
            <a:r>
              <a:rPr dirty="0" sz="3200" spc="-620" b="1">
                <a:latin typeface="굴림"/>
                <a:cs typeface="굴림"/>
              </a:rPr>
              <a:t> </a:t>
            </a:r>
            <a:r>
              <a:rPr dirty="0" sz="3200" spc="50" b="1">
                <a:latin typeface="굴림"/>
                <a:cs typeface="굴림"/>
              </a:rPr>
              <a:t>설정</a:t>
            </a:r>
            <a:endParaRPr sz="3200">
              <a:latin typeface="굴림"/>
              <a:cs typeface="굴림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09260" cy="2112010"/>
          </a:xfrm>
          <a:custGeom>
            <a:avLst/>
            <a:gdLst/>
            <a:ahLst/>
            <a:cxnLst/>
            <a:rect l="l" t="t" r="r" b="b"/>
            <a:pathLst>
              <a:path w="18209260" h="2112010">
                <a:moveTo>
                  <a:pt x="0" y="0"/>
                </a:moveTo>
                <a:lnTo>
                  <a:pt x="18209259" y="0"/>
                </a:lnTo>
                <a:lnTo>
                  <a:pt x="18209259" y="2112009"/>
                </a:lnTo>
                <a:lnTo>
                  <a:pt x="0" y="211200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6415" y="1470659"/>
            <a:ext cx="4518025" cy="186690"/>
          </a:xfrm>
          <a:custGeom>
            <a:avLst/>
            <a:gdLst/>
            <a:ahLst/>
            <a:cxnLst/>
            <a:rect l="l" t="t" r="r" b="b"/>
            <a:pathLst>
              <a:path w="4518025" h="186689">
                <a:moveTo>
                  <a:pt x="0" y="0"/>
                </a:moveTo>
                <a:lnTo>
                  <a:pt x="4518024" y="0"/>
                </a:lnTo>
                <a:lnTo>
                  <a:pt x="4518024" y="186689"/>
                </a:lnTo>
                <a:lnTo>
                  <a:pt x="0" y="186689"/>
                </a:lnTo>
                <a:lnTo>
                  <a:pt x="0" y="0"/>
                </a:lnTo>
                <a:close/>
              </a:path>
            </a:pathLst>
          </a:custGeom>
          <a:solidFill>
            <a:srgbClr val="93B3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29200" y="1568450"/>
            <a:ext cx="11944985" cy="10795"/>
          </a:xfrm>
          <a:custGeom>
            <a:avLst/>
            <a:gdLst/>
            <a:ahLst/>
            <a:cxnLst/>
            <a:rect l="l" t="t" r="r" b="b"/>
            <a:pathLst>
              <a:path w="11944985" h="10794">
                <a:moveTo>
                  <a:pt x="0" y="10794"/>
                </a:moveTo>
                <a:lnTo>
                  <a:pt x="11944984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93750" y="523875"/>
            <a:ext cx="9128760" cy="1108710"/>
          </a:xfrm>
          <a:custGeom>
            <a:avLst/>
            <a:gdLst/>
            <a:ahLst/>
            <a:cxnLst/>
            <a:rect l="l" t="t" r="r" b="b"/>
            <a:pathLst>
              <a:path w="9128760" h="1108710">
                <a:moveTo>
                  <a:pt x="0" y="0"/>
                </a:moveTo>
                <a:lnTo>
                  <a:pt x="9128759" y="0"/>
                </a:lnTo>
                <a:lnTo>
                  <a:pt x="9128759" y="1108709"/>
                </a:lnTo>
                <a:lnTo>
                  <a:pt x="0" y="110870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79475" y="524891"/>
            <a:ext cx="829437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586980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기술적 구현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4800" spc="-5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아이디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찾기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공</a:t>
            </a:r>
            <a:r>
              <a:rPr dirty="0" sz="2400" spc="-225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통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258683" y="3100077"/>
            <a:ext cx="5639424" cy="6249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3225" y="3009900"/>
            <a:ext cx="5563226" cy="62680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343658" y="3086107"/>
            <a:ext cx="5563219" cy="63252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" y="0"/>
            <a:ext cx="18209260" cy="2112010"/>
          </a:xfrm>
          <a:custGeom>
            <a:avLst/>
            <a:gdLst/>
            <a:ahLst/>
            <a:cxnLst/>
            <a:rect l="l" t="t" r="r" b="b"/>
            <a:pathLst>
              <a:path w="18209260" h="2112010">
                <a:moveTo>
                  <a:pt x="0" y="0"/>
                </a:moveTo>
                <a:lnTo>
                  <a:pt x="18209259" y="0"/>
                </a:lnTo>
                <a:lnTo>
                  <a:pt x="18209259" y="2112009"/>
                </a:lnTo>
                <a:lnTo>
                  <a:pt x="0" y="2112009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26415" y="1470659"/>
            <a:ext cx="4518025" cy="186690"/>
          </a:xfrm>
          <a:custGeom>
            <a:avLst/>
            <a:gdLst/>
            <a:ahLst/>
            <a:cxnLst/>
            <a:rect l="l" t="t" r="r" b="b"/>
            <a:pathLst>
              <a:path w="4518025" h="186689">
                <a:moveTo>
                  <a:pt x="0" y="0"/>
                </a:moveTo>
                <a:lnTo>
                  <a:pt x="4518024" y="0"/>
                </a:lnTo>
                <a:lnTo>
                  <a:pt x="4518024" y="186689"/>
                </a:lnTo>
                <a:lnTo>
                  <a:pt x="0" y="186689"/>
                </a:lnTo>
                <a:lnTo>
                  <a:pt x="0" y="0"/>
                </a:lnTo>
                <a:close/>
              </a:path>
            </a:pathLst>
          </a:custGeom>
          <a:solidFill>
            <a:srgbClr val="93B3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029200" y="1568450"/>
            <a:ext cx="11944985" cy="10795"/>
          </a:xfrm>
          <a:custGeom>
            <a:avLst/>
            <a:gdLst/>
            <a:ahLst/>
            <a:cxnLst/>
            <a:rect l="l" t="t" r="r" b="b"/>
            <a:pathLst>
              <a:path w="11944985" h="10794">
                <a:moveTo>
                  <a:pt x="0" y="10794"/>
                </a:moveTo>
                <a:lnTo>
                  <a:pt x="11944984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93750" y="523875"/>
            <a:ext cx="9129395" cy="1108710"/>
          </a:xfrm>
          <a:custGeom>
            <a:avLst/>
            <a:gdLst/>
            <a:ahLst/>
            <a:cxnLst/>
            <a:rect l="l" t="t" r="r" b="b"/>
            <a:pathLst>
              <a:path w="9129395" h="1108710">
                <a:moveTo>
                  <a:pt x="0" y="0"/>
                </a:moveTo>
                <a:lnTo>
                  <a:pt x="9129394" y="0"/>
                </a:lnTo>
                <a:lnTo>
                  <a:pt x="9129394" y="1108709"/>
                </a:lnTo>
                <a:lnTo>
                  <a:pt x="0" y="110870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79475" y="524891"/>
            <a:ext cx="890397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196580" algn="l"/>
              </a:tabLst>
            </a:pP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기술적 구현 </a:t>
            </a:r>
            <a:r>
              <a:rPr dirty="0" sz="480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4800" spc="-5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비밀번호</a:t>
            </a:r>
            <a:r>
              <a:rPr dirty="0" sz="4800" spc="-265" b="0">
                <a:solidFill>
                  <a:srgbClr val="000000"/>
                </a:solidFill>
                <a:latin typeface="굴림"/>
                <a:cs typeface="굴림"/>
              </a:rPr>
              <a:t> </a:t>
            </a:r>
            <a:r>
              <a:rPr dirty="0" sz="4800" b="0">
                <a:solidFill>
                  <a:srgbClr val="000000"/>
                </a:solidFill>
                <a:latin typeface="굴림"/>
                <a:cs typeface="굴림"/>
              </a:rPr>
              <a:t>변경	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공</a:t>
            </a:r>
            <a:r>
              <a:rPr dirty="0" sz="2400" spc="-225" b="0">
                <a:solidFill>
                  <a:srgbClr val="595959"/>
                </a:solidFill>
                <a:latin typeface="굴림"/>
                <a:cs typeface="굴림"/>
              </a:rPr>
              <a:t> </a:t>
            </a:r>
            <a:r>
              <a:rPr dirty="0" sz="2400" b="0">
                <a:solidFill>
                  <a:srgbClr val="595959"/>
                </a:solidFill>
                <a:latin typeface="굴림"/>
                <a:cs typeface="굴림"/>
              </a:rPr>
              <a:t>통</a:t>
            </a:r>
            <a:endParaRPr sz="2400">
              <a:latin typeface="굴림"/>
              <a:cs typeface="굴림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427845" y="3032132"/>
            <a:ext cx="5639429" cy="6249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46375" y="3011170"/>
            <a:ext cx="5639426" cy="6249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1조-발표.pptx</dc:title>
  <dcterms:created xsi:type="dcterms:W3CDTF">2025-10-10T01:54:11Z</dcterms:created>
  <dcterms:modified xsi:type="dcterms:W3CDTF">2025-10-10T01:54:11Z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